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59" r:id="rId1"/>
  </p:sldMasterIdLst>
  <p:notesMasterIdLst>
    <p:notesMasterId r:id="rId29"/>
  </p:notesMasterIdLst>
  <p:sldIdLst>
    <p:sldId id="269" r:id="rId2"/>
    <p:sldId id="270" r:id="rId3"/>
    <p:sldId id="271" r:id="rId4"/>
    <p:sldId id="272" r:id="rId5"/>
    <p:sldId id="273" r:id="rId6"/>
    <p:sldId id="274" r:id="rId7"/>
    <p:sldId id="333" r:id="rId8"/>
    <p:sldId id="275" r:id="rId9"/>
    <p:sldId id="276" r:id="rId10"/>
    <p:sldId id="277" r:id="rId11"/>
    <p:sldId id="281" r:id="rId12"/>
    <p:sldId id="282" r:id="rId13"/>
    <p:sldId id="329" r:id="rId14"/>
    <p:sldId id="330" r:id="rId15"/>
    <p:sldId id="331" r:id="rId16"/>
    <p:sldId id="324" r:id="rId17"/>
    <p:sldId id="325" r:id="rId18"/>
    <p:sldId id="326" r:id="rId19"/>
    <p:sldId id="327" r:id="rId20"/>
    <p:sldId id="283" r:id="rId21"/>
    <p:sldId id="284" r:id="rId22"/>
    <p:sldId id="285" r:id="rId23"/>
    <p:sldId id="328" r:id="rId24"/>
    <p:sldId id="291" r:id="rId25"/>
    <p:sldId id="332" r:id="rId26"/>
    <p:sldId id="292" r:id="rId27"/>
    <p:sldId id="293"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91" autoAdjust="0"/>
    <p:restoredTop sz="94084" autoAdjust="0"/>
  </p:normalViewPr>
  <p:slideViewPr>
    <p:cSldViewPr snapToGrid="0">
      <p:cViewPr varScale="1">
        <p:scale>
          <a:sx n="66" d="100"/>
          <a:sy n="66" d="100"/>
        </p:scale>
        <p:origin x="156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2971800" cy="457200"/>
          </a:xfrm>
          <a:prstGeom prst="rect">
            <a:avLst/>
          </a:prstGeom>
        </p:spPr>
        <p:txBody>
          <a:bodyPr lIns="91440" tIns="45720" rIns="91440" bIns="45720"/>
          <a:lstStyle>
            <a:lvl1pPr lvl="0" algn="l">
              <a:defRPr sz="1200"/>
            </a:lvl1pPr>
          </a:lstStyle>
          <a:p>
            <a:endParaRPr/>
          </a:p>
        </p:txBody>
      </p:sp>
      <p:sp>
        <p:nvSpPr>
          <p:cNvPr id="3" name="Date Placeholder 2"/>
          <p:cNvSpPr txBox="1">
            <a:spLocks noGrp="1"/>
          </p:cNvSpPr>
          <p:nvPr>
            <p:ph type="dt" idx="1"/>
          </p:nvPr>
        </p:nvSpPr>
        <p:spPr>
          <a:xfrm>
            <a:off x="3884613" y="0"/>
            <a:ext cx="2971800" cy="457200"/>
          </a:xfrm>
          <a:prstGeom prst="rect">
            <a:avLst/>
          </a:prstGeom>
        </p:spPr>
        <p:txBody>
          <a:bodyPr lIns="91440" tIns="45720" rIns="91440" bIns="45720"/>
          <a:lstStyle>
            <a:lvl1pPr lvl="0" algn="r">
              <a:defRPr sz="1200"/>
            </a:lvl1pPr>
          </a:lstStyle>
          <a:p>
            <a:endParaRPr/>
          </a:p>
        </p:txBody>
      </p:sp>
      <p:sp>
        <p:nvSpPr>
          <p:cNvPr id="4" name="Slide Image Placeholder 3"/>
          <p:cNvSpPr txBox="1">
            <a:spLocks noGrp="1" noRot="1" noChangeAspect="1"/>
          </p:cNvSpPr>
          <p:nvPr>
            <p:ph type="sldImg" idx="2"/>
          </p:nvPr>
        </p:nvSpPr>
        <p:spPr>
          <a:xfrm>
            <a:off x="1143000" y="685800"/>
            <a:ext cx="4572000" cy="3429000"/>
          </a:xfrm>
          <a:prstGeom prst="rect">
            <a:avLst/>
          </a:prstGeom>
          <a:noFill/>
          <a:ln w="12700">
            <a:solidFill>
              <a:srgbClr val="000000"/>
            </a:solidFill>
          </a:ln>
        </p:spPr>
        <p:txBody>
          <a:bodyPr lIns="91440" tIns="45720" rIns="91440" bIns="45720" anchor="ctr"/>
          <a:lstStyle>
            <a:lvl1pPr lvl="0">
              <a:defRPr/>
            </a:lvl1pPr>
          </a:lstStyle>
          <a:p>
            <a:endParaRPr/>
          </a:p>
        </p:txBody>
      </p:sp>
      <p:sp>
        <p:nvSpPr>
          <p:cNvPr id="5" name="Notes Placeholder 4"/>
          <p:cNvSpPr txBox="1">
            <a:spLocks noGrp="1"/>
          </p:cNvSpPr>
          <p:nvPr>
            <p:ph type="body" sz="quarter" idx="3"/>
          </p:nvPr>
        </p:nvSpPr>
        <p:spPr>
          <a:xfrm>
            <a:off x="685800" y="4343400"/>
            <a:ext cx="5486400" cy="4114800"/>
          </a:xfrm>
          <a:prstGeom prst="rect">
            <a:avLst/>
          </a:prstGeom>
        </p:spPr>
        <p:txBody>
          <a:bodyPr lIns="91440" tIns="45720" rIns="91440" bIns="45720"/>
          <a:lstStyle>
            <a:lvl1pPr lvl="0">
              <a:defRPr/>
            </a:lvl1pPr>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txBox="1">
            <a:spLocks noGrp="1"/>
          </p:cNvSpPr>
          <p:nvPr>
            <p:ph type="ftr" sz="quarter" idx="4"/>
          </p:nvPr>
        </p:nvSpPr>
        <p:spPr>
          <a:xfrm>
            <a:off x="0" y="8685214"/>
            <a:ext cx="2971800" cy="457200"/>
          </a:xfrm>
          <a:prstGeom prst="rect">
            <a:avLst/>
          </a:prstGeom>
        </p:spPr>
        <p:txBody>
          <a:bodyPr lIns="91440" tIns="45720" rIns="91440" bIns="45720" anchor="b"/>
          <a:lstStyle>
            <a:lvl1pPr lvl="0" algn="l">
              <a:defRPr sz="1200"/>
            </a:lvl1pPr>
          </a:lstStyle>
          <a:p>
            <a:endParaRPr/>
          </a:p>
        </p:txBody>
      </p:sp>
      <p:sp>
        <p:nvSpPr>
          <p:cNvPr id="7" name="Slide Number Placeholder 6"/>
          <p:cNvSpPr txBox="1">
            <a:spLocks noGrp="1"/>
          </p:cNvSpPr>
          <p:nvPr>
            <p:ph type="sldNum" sz="quarter" idx="5"/>
          </p:nvPr>
        </p:nvSpPr>
        <p:spPr>
          <a:xfrm>
            <a:off x="3884613" y="8685214"/>
            <a:ext cx="2971800" cy="457200"/>
          </a:xfrm>
          <a:prstGeom prst="rect">
            <a:avLst/>
          </a:prstGeom>
        </p:spPr>
        <p:txBody>
          <a:bodyPr lIns="91440" tIns="45720" rIns="91440" bIns="45720" anchor="b"/>
          <a:lstStyle>
            <a:lvl1pPr lvl="0" algn="r">
              <a:defRPr sz="1200"/>
            </a:lvl1pPr>
          </a:lstStyle>
          <a:p>
            <a:fld id="{8B38DBA3-52F9-4AF4-A6A4-FA4D7DB2F99C}" type="slidenum">
              <a:t>‹#›</a:t>
            </a:fld>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p:cNvSpPr txBox="1">
            <a:spLocks noGrp="1"/>
          </p:cNvSpPr>
          <p:nvPr>
            <p:ph type="body"/>
          </p:nvPr>
        </p:nvSpPr>
        <p:spPr>
          <a:xfrm>
            <a:off x="685800" y="609600"/>
            <a:ext cx="7086600" cy="533400"/>
          </a:xfrm>
          <a:prstGeom prst="rect">
            <a:avLst/>
          </a:prstGeom>
        </p:spPr>
        <p:txBody>
          <a:bodyPr/>
          <a:lstStyle>
            <a:lvl1pPr lvl="0">
              <a:defRPr/>
            </a:lvl1p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US" b="1" i="0" u="sng" dirty="0">
                <a:solidFill>
                  <a:srgbClr val="292929"/>
                </a:solidFill>
                <a:effectLst/>
                <a:latin typeface="Times New Roman" panose="02020603050405020304" pitchFamily="18" charset="0"/>
              </a:rPr>
              <a:t>Input Unit:</a:t>
            </a:r>
            <a:endParaRPr lang="en-US" b="0" i="0" dirty="0">
              <a:solidFill>
                <a:srgbClr val="292929"/>
              </a:solidFill>
              <a:effectLst/>
              <a:latin typeface="Lora" panose="020B0604020202020204" pitchFamily="2" charset="0"/>
            </a:endParaRPr>
          </a:p>
          <a:p>
            <a:pPr indent="-228600" algn="just"/>
            <a:r>
              <a:rPr lang="en-US" b="0" i="0" dirty="0">
                <a:solidFill>
                  <a:srgbClr val="292929"/>
                </a:solidFill>
                <a:effectLst/>
                <a:latin typeface="Symbol" panose="05050102010706020507" pitchFamily="18" charset="2"/>
              </a:rPr>
              <a:t>·</a:t>
            </a:r>
            <a:r>
              <a:rPr lang="en-US" sz="1800" b="0" i="0" dirty="0">
                <a:solidFill>
                  <a:srgbClr val="292929"/>
                </a:solidFill>
                <a:effectLst/>
                <a:latin typeface="Times New Roman" panose="02020603050405020304" pitchFamily="18" charset="0"/>
              </a:rPr>
              <a:t>         </a:t>
            </a:r>
            <a:r>
              <a:rPr lang="en-US" b="0" i="0" dirty="0">
                <a:solidFill>
                  <a:srgbClr val="292929"/>
                </a:solidFill>
                <a:effectLst/>
                <a:latin typeface="Times New Roman" panose="02020603050405020304" pitchFamily="18" charset="0"/>
              </a:rPr>
              <a:t>It accepts (or reads) instructions and data from outside.</a:t>
            </a:r>
            <a:endParaRPr lang="en-US" b="0" i="0" dirty="0">
              <a:solidFill>
                <a:srgbClr val="292929"/>
              </a:solidFill>
              <a:effectLst/>
              <a:latin typeface="Lora" panose="020B0604020202020204" pitchFamily="2" charset="0"/>
            </a:endParaRPr>
          </a:p>
          <a:p>
            <a:pPr indent="-228600" algn="just"/>
            <a:r>
              <a:rPr lang="en-US" b="0" i="0" dirty="0">
                <a:solidFill>
                  <a:srgbClr val="292929"/>
                </a:solidFill>
                <a:effectLst/>
                <a:latin typeface="Symbol" panose="05050102010706020507" pitchFamily="18" charset="2"/>
              </a:rPr>
              <a:t>·</a:t>
            </a:r>
            <a:r>
              <a:rPr lang="en-US" sz="1800" b="0" i="0" dirty="0">
                <a:solidFill>
                  <a:srgbClr val="292929"/>
                </a:solidFill>
                <a:effectLst/>
                <a:latin typeface="Times New Roman" panose="02020603050405020304" pitchFamily="18" charset="0"/>
              </a:rPr>
              <a:t>         </a:t>
            </a:r>
            <a:r>
              <a:rPr lang="en-US" b="0" i="0" dirty="0">
                <a:solidFill>
                  <a:srgbClr val="292929"/>
                </a:solidFill>
                <a:effectLst/>
                <a:latin typeface="Times New Roman" panose="02020603050405020304" pitchFamily="18" charset="0"/>
              </a:rPr>
              <a:t>It converts these instructions and data in computer acceptable form</a:t>
            </a:r>
            <a:endParaRPr lang="en-US" b="0" i="0" dirty="0">
              <a:solidFill>
                <a:srgbClr val="292929"/>
              </a:solidFill>
              <a:effectLst/>
              <a:latin typeface="Lora" panose="020B0604020202020204" pitchFamily="2" charset="0"/>
            </a:endParaRPr>
          </a:p>
          <a:p>
            <a:pPr indent="-228600" algn="just"/>
            <a:r>
              <a:rPr lang="en-US" b="0" i="0" dirty="0">
                <a:solidFill>
                  <a:srgbClr val="292929"/>
                </a:solidFill>
                <a:effectLst/>
                <a:latin typeface="Symbol" panose="05050102010706020507" pitchFamily="18" charset="2"/>
              </a:rPr>
              <a:t>·</a:t>
            </a:r>
            <a:r>
              <a:rPr lang="en-US" sz="1800" b="0" i="0" dirty="0">
                <a:solidFill>
                  <a:srgbClr val="292929"/>
                </a:solidFill>
                <a:effectLst/>
                <a:latin typeface="Times New Roman" panose="02020603050405020304" pitchFamily="18" charset="0"/>
              </a:rPr>
              <a:t>         </a:t>
            </a:r>
            <a:r>
              <a:rPr lang="en-US" b="0" i="0" dirty="0">
                <a:solidFill>
                  <a:srgbClr val="292929"/>
                </a:solidFill>
                <a:effectLst/>
                <a:latin typeface="Times New Roman" panose="02020603050405020304" pitchFamily="18" charset="0"/>
              </a:rPr>
              <a:t>It supplies the converted instructions and data to the computer system for further processing.</a:t>
            </a:r>
            <a:endParaRPr lang="en-US" b="0" i="0" dirty="0">
              <a:solidFill>
                <a:srgbClr val="292929"/>
              </a:solidFill>
              <a:effectLst/>
              <a:latin typeface="Lora" panose="020B0604020202020204" pitchFamily="2" charset="0"/>
            </a:endParaRPr>
          </a:p>
          <a:p>
            <a:pPr algn="just"/>
            <a:br>
              <a:rPr lang="en-US" b="0" i="0" dirty="0">
                <a:solidFill>
                  <a:srgbClr val="292929"/>
                </a:solidFill>
                <a:effectLst/>
                <a:latin typeface="Lora" panose="020B0604020202020204" pitchFamily="2" charset="0"/>
              </a:rPr>
            </a:br>
            <a:endParaRPr lang="en-US" b="0" i="0" dirty="0">
              <a:solidFill>
                <a:srgbClr val="292929"/>
              </a:solidFill>
              <a:effectLst/>
              <a:latin typeface="Lora" panose="020B0604020202020204" pitchFamily="2" charset="0"/>
            </a:endParaRPr>
          </a:p>
          <a:p>
            <a:pPr algn="just"/>
            <a:r>
              <a:rPr lang="en-US" b="1" i="0" u="sng" dirty="0">
                <a:solidFill>
                  <a:srgbClr val="292929"/>
                </a:solidFill>
                <a:effectLst/>
                <a:latin typeface="Times New Roman" panose="02020603050405020304" pitchFamily="18" charset="0"/>
              </a:rPr>
              <a:t>Central Processing Unit (CPU):</a:t>
            </a:r>
            <a:endParaRPr lang="en-US" b="0" i="0" dirty="0">
              <a:solidFill>
                <a:srgbClr val="292929"/>
              </a:solidFill>
              <a:effectLst/>
              <a:latin typeface="Lora" panose="020B0604020202020204" pitchFamily="2" charset="0"/>
            </a:endParaRPr>
          </a:p>
          <a:p>
            <a:pPr algn="just"/>
            <a:br>
              <a:rPr lang="en-US" b="1" i="0" u="sng" dirty="0">
                <a:solidFill>
                  <a:srgbClr val="292929"/>
                </a:solidFill>
                <a:effectLst/>
                <a:latin typeface="Times New Roman" panose="02020603050405020304" pitchFamily="18" charset="0"/>
              </a:rPr>
            </a:br>
            <a:endParaRPr lang="en-US" b="0" i="0" dirty="0">
              <a:solidFill>
                <a:srgbClr val="292929"/>
              </a:solidFill>
              <a:effectLst/>
              <a:latin typeface="Lora" panose="020B0604020202020204" pitchFamily="2" charset="0"/>
            </a:endParaRPr>
          </a:p>
          <a:p>
            <a:pPr algn="just"/>
            <a:r>
              <a:rPr lang="en-US" b="1" i="0" u="sng" dirty="0">
                <a:solidFill>
                  <a:srgbClr val="292929"/>
                </a:solidFill>
                <a:effectLst/>
                <a:latin typeface="Times New Roman" panose="02020603050405020304" pitchFamily="18" charset="0"/>
              </a:rPr>
              <a:t>Control Unit:</a:t>
            </a:r>
            <a:endParaRPr lang="en-US" b="0" i="0" dirty="0">
              <a:solidFill>
                <a:srgbClr val="292929"/>
              </a:solidFill>
              <a:effectLst/>
              <a:latin typeface="Lora" panose="020B0604020202020204" pitchFamily="2" charset="0"/>
            </a:endParaRPr>
          </a:p>
          <a:p>
            <a:pPr algn="just"/>
            <a:r>
              <a:rPr lang="en-US" b="0" i="0" dirty="0">
                <a:solidFill>
                  <a:srgbClr val="292929"/>
                </a:solidFill>
                <a:effectLst/>
                <a:latin typeface="Times New Roman" panose="02020603050405020304" pitchFamily="18" charset="0"/>
              </a:rPr>
              <a:t>Control unit of a computer system manages and coordinates the operations of all other components of the computer system.</a:t>
            </a:r>
            <a:endParaRPr lang="en-US" b="0" i="0" dirty="0">
              <a:solidFill>
                <a:srgbClr val="292929"/>
              </a:solidFill>
              <a:effectLst/>
              <a:latin typeface="Lora" panose="020B0604020202020204" pitchFamily="2" charset="0"/>
            </a:endParaRPr>
          </a:p>
          <a:p>
            <a:pPr algn="just"/>
            <a:br>
              <a:rPr lang="en-US" b="0" i="0" dirty="0">
                <a:solidFill>
                  <a:srgbClr val="292929"/>
                </a:solidFill>
                <a:effectLst/>
                <a:latin typeface="Times New Roman" panose="02020603050405020304" pitchFamily="18" charset="0"/>
              </a:rPr>
            </a:br>
            <a:endParaRPr lang="en-US" b="0" i="0" dirty="0">
              <a:solidFill>
                <a:srgbClr val="292929"/>
              </a:solidFill>
              <a:effectLst/>
              <a:latin typeface="Lora" panose="020B0604020202020204" pitchFamily="2" charset="0"/>
            </a:endParaRPr>
          </a:p>
          <a:p>
            <a:pPr algn="just"/>
            <a:r>
              <a:rPr lang="en-US" b="1" i="0" u="sng" dirty="0">
                <a:solidFill>
                  <a:srgbClr val="292929"/>
                </a:solidFill>
                <a:effectLst/>
                <a:latin typeface="Times New Roman" panose="02020603050405020304" pitchFamily="18" charset="0"/>
              </a:rPr>
              <a:t>Arithmetic Logic Unit(ALU):</a:t>
            </a:r>
            <a:endParaRPr lang="en-US" b="0" i="0" dirty="0">
              <a:solidFill>
                <a:srgbClr val="292929"/>
              </a:solidFill>
              <a:effectLst/>
              <a:latin typeface="Lora" panose="020B0604020202020204" pitchFamily="2" charset="0"/>
            </a:endParaRPr>
          </a:p>
          <a:p>
            <a:pPr algn="just"/>
            <a:r>
              <a:rPr lang="en-US" b="0" i="0" dirty="0">
                <a:solidFill>
                  <a:srgbClr val="292929"/>
                </a:solidFill>
                <a:effectLst/>
                <a:latin typeface="Times New Roman" panose="02020603050405020304" pitchFamily="18" charset="0"/>
              </a:rPr>
              <a:t>Arithmetic logic unit of a computer system is the place, where the actual executions of instruction, takes place during processing operation.</a:t>
            </a:r>
            <a:endParaRPr lang="en-US" b="0" i="0" dirty="0">
              <a:solidFill>
                <a:srgbClr val="292929"/>
              </a:solidFill>
              <a:effectLst/>
              <a:latin typeface="Lora" panose="020B0604020202020204" pitchFamily="2" charset="0"/>
            </a:endParaRPr>
          </a:p>
          <a:p>
            <a:pPr algn="just"/>
            <a:br>
              <a:rPr lang="en-US" b="0" i="0" dirty="0">
                <a:solidFill>
                  <a:srgbClr val="292929"/>
                </a:solidFill>
                <a:effectLst/>
                <a:latin typeface="Lora" panose="020B0604020202020204" pitchFamily="2" charset="0"/>
              </a:rPr>
            </a:br>
            <a:endParaRPr lang="en-US" b="0" i="0" dirty="0">
              <a:solidFill>
                <a:srgbClr val="292929"/>
              </a:solidFill>
              <a:effectLst/>
              <a:latin typeface="Lora" panose="020B0604020202020204" pitchFamily="2" charset="0"/>
            </a:endParaRPr>
          </a:p>
          <a:p>
            <a:pPr algn="just"/>
            <a:r>
              <a:rPr lang="en-US" b="1" i="0" u="sng" dirty="0">
                <a:solidFill>
                  <a:srgbClr val="292929"/>
                </a:solidFill>
                <a:effectLst/>
                <a:latin typeface="Times New Roman" panose="02020603050405020304" pitchFamily="18" charset="0"/>
              </a:rPr>
              <a:t>Storage Unit:</a:t>
            </a:r>
            <a:endParaRPr lang="en-US" b="0" i="0" dirty="0">
              <a:solidFill>
                <a:srgbClr val="292929"/>
              </a:solidFill>
              <a:effectLst/>
              <a:latin typeface="Lora" panose="020B0604020202020204" pitchFamily="2" charset="0"/>
            </a:endParaRPr>
          </a:p>
          <a:p>
            <a:pPr algn="just"/>
            <a:br>
              <a:rPr lang="en-US" b="1" i="0" u="sng" dirty="0">
                <a:solidFill>
                  <a:srgbClr val="292929"/>
                </a:solidFill>
                <a:effectLst/>
                <a:latin typeface="Times New Roman" panose="02020603050405020304" pitchFamily="18" charset="0"/>
              </a:rPr>
            </a:br>
            <a:endParaRPr lang="en-US" b="0" i="0" dirty="0">
              <a:solidFill>
                <a:srgbClr val="292929"/>
              </a:solidFill>
              <a:effectLst/>
              <a:latin typeface="Lora" panose="020B0604020202020204" pitchFamily="2" charset="0"/>
            </a:endParaRPr>
          </a:p>
          <a:p>
            <a:pPr algn="just"/>
            <a:r>
              <a:rPr lang="en-US" b="1" i="0" u="sng" dirty="0">
                <a:solidFill>
                  <a:srgbClr val="292929"/>
                </a:solidFill>
                <a:effectLst/>
                <a:latin typeface="Times New Roman" panose="02020603050405020304" pitchFamily="18" charset="0"/>
              </a:rPr>
              <a:t>Primary Memory:</a:t>
            </a:r>
            <a:r>
              <a:rPr lang="en-US" b="0" i="0" dirty="0">
                <a:solidFill>
                  <a:srgbClr val="292929"/>
                </a:solidFill>
                <a:effectLst/>
                <a:latin typeface="Times New Roman" panose="02020603050405020304" pitchFamily="18" charset="0"/>
              </a:rPr>
              <a:t> It is volatile ( loses data on power dissipation). It is used to hold running program instruction, data, intermediate results, and results of ongoing processing of jobs.</a:t>
            </a:r>
            <a:endParaRPr lang="en-US" b="0" i="0" dirty="0">
              <a:solidFill>
                <a:srgbClr val="292929"/>
              </a:solidFill>
              <a:effectLst/>
              <a:latin typeface="Lora" panose="020B0604020202020204" pitchFamily="2" charset="0"/>
            </a:endParaRPr>
          </a:p>
          <a:p>
            <a:pPr algn="just"/>
            <a:br>
              <a:rPr lang="en-US" b="0" i="0" dirty="0">
                <a:solidFill>
                  <a:srgbClr val="292929"/>
                </a:solidFill>
                <a:effectLst/>
                <a:latin typeface="Times New Roman" panose="02020603050405020304" pitchFamily="18" charset="0"/>
              </a:rPr>
            </a:br>
            <a:endParaRPr lang="en-US" b="0" i="0" dirty="0">
              <a:solidFill>
                <a:srgbClr val="292929"/>
              </a:solidFill>
              <a:effectLst/>
              <a:latin typeface="Lora" panose="020B0604020202020204" pitchFamily="2" charset="0"/>
            </a:endParaRPr>
          </a:p>
          <a:p>
            <a:pPr algn="just"/>
            <a:r>
              <a:rPr lang="en-US" b="1" i="0" u="sng" dirty="0">
                <a:solidFill>
                  <a:srgbClr val="292929"/>
                </a:solidFill>
                <a:effectLst/>
                <a:latin typeface="Times New Roman" panose="02020603050405020304" pitchFamily="18" charset="0"/>
              </a:rPr>
              <a:t>Secondary </a:t>
            </a:r>
            <a:r>
              <a:rPr lang="en-US" b="1" i="0" u="sng" dirty="0" err="1">
                <a:solidFill>
                  <a:srgbClr val="292929"/>
                </a:solidFill>
                <a:effectLst/>
                <a:latin typeface="Times New Roman" panose="02020603050405020304" pitchFamily="18" charset="0"/>
              </a:rPr>
              <a:t>Memory:</a:t>
            </a:r>
            <a:r>
              <a:rPr lang="en-US" b="0" i="0" dirty="0" err="1">
                <a:solidFill>
                  <a:srgbClr val="292929"/>
                </a:solidFill>
                <a:effectLst/>
                <a:latin typeface="Times New Roman" panose="02020603050405020304" pitchFamily="18" charset="0"/>
              </a:rPr>
              <a:t>It</a:t>
            </a:r>
            <a:r>
              <a:rPr lang="en-US" b="0" i="0" dirty="0">
                <a:solidFill>
                  <a:srgbClr val="292929"/>
                </a:solidFill>
                <a:effectLst/>
                <a:latin typeface="Times New Roman" panose="02020603050405020304" pitchFamily="18" charset="0"/>
              </a:rPr>
              <a:t> is non-volatile (retains data even without power).It is used to hold stored program instructions and a large volume of information.</a:t>
            </a:r>
            <a:endParaRPr lang="en-US" b="0" i="0" dirty="0">
              <a:solidFill>
                <a:srgbClr val="292929"/>
              </a:solidFill>
              <a:effectLst/>
              <a:latin typeface="Lora" panose="020B0604020202020204" pitchFamily="2" charset="0"/>
            </a:endParaRPr>
          </a:p>
          <a:p>
            <a:pPr algn="just"/>
            <a:br>
              <a:rPr lang="en-US" b="0" i="0" dirty="0">
                <a:solidFill>
                  <a:srgbClr val="292929"/>
                </a:solidFill>
                <a:effectLst/>
                <a:latin typeface="Lora" panose="020B0604020202020204" pitchFamily="2" charset="0"/>
              </a:rPr>
            </a:br>
            <a:endParaRPr lang="en-US" b="0" i="0" dirty="0">
              <a:solidFill>
                <a:srgbClr val="292929"/>
              </a:solidFill>
              <a:effectLst/>
              <a:latin typeface="Lora" panose="020B0604020202020204" pitchFamily="2" charset="0"/>
            </a:endParaRPr>
          </a:p>
          <a:p>
            <a:pPr algn="just"/>
            <a:r>
              <a:rPr lang="en-US" b="1" i="0" u="sng" dirty="0">
                <a:solidFill>
                  <a:srgbClr val="292929"/>
                </a:solidFill>
                <a:effectLst/>
                <a:latin typeface="Times New Roman" panose="02020603050405020304" pitchFamily="18" charset="0"/>
              </a:rPr>
              <a:t>Output Unit:</a:t>
            </a:r>
            <a:endParaRPr lang="en-US" b="0" i="0" dirty="0">
              <a:solidFill>
                <a:srgbClr val="292929"/>
              </a:solidFill>
              <a:effectLst/>
              <a:latin typeface="Lora" panose="020B0604020202020204" pitchFamily="2" charset="0"/>
            </a:endParaRPr>
          </a:p>
          <a:p>
            <a:pPr indent="-228600" algn="just"/>
            <a:r>
              <a:rPr lang="en-US" b="0" i="0" dirty="0">
                <a:solidFill>
                  <a:srgbClr val="292929"/>
                </a:solidFill>
                <a:effectLst/>
                <a:latin typeface="Symbol" panose="05050102010706020507" pitchFamily="18" charset="2"/>
              </a:rPr>
              <a:t>·</a:t>
            </a:r>
            <a:r>
              <a:rPr lang="en-US" sz="1800" b="0" i="0" dirty="0">
                <a:solidFill>
                  <a:srgbClr val="292929"/>
                </a:solidFill>
                <a:effectLst/>
                <a:latin typeface="Times New Roman" panose="02020603050405020304" pitchFamily="18" charset="0"/>
              </a:rPr>
              <a:t>         </a:t>
            </a:r>
            <a:r>
              <a:rPr lang="en-US" b="0" i="0" dirty="0">
                <a:solidFill>
                  <a:srgbClr val="292929"/>
                </a:solidFill>
                <a:effectLst/>
                <a:latin typeface="Times New Roman" panose="02020603050405020304" pitchFamily="18" charset="0"/>
              </a:rPr>
              <a:t>It accepts the results produced by the CPU.</a:t>
            </a:r>
            <a:endParaRPr lang="en-US" b="0" i="0" dirty="0">
              <a:solidFill>
                <a:srgbClr val="292929"/>
              </a:solidFill>
              <a:effectLst/>
              <a:latin typeface="Lora" panose="020B0604020202020204" pitchFamily="2" charset="0"/>
            </a:endParaRPr>
          </a:p>
          <a:p>
            <a:pPr indent="-228600" algn="just"/>
            <a:r>
              <a:rPr lang="en-US" b="0" i="0" dirty="0">
                <a:solidFill>
                  <a:srgbClr val="292929"/>
                </a:solidFill>
                <a:effectLst/>
                <a:latin typeface="Symbol" panose="05050102010706020507" pitchFamily="18" charset="2"/>
              </a:rPr>
              <a:t>·</a:t>
            </a:r>
            <a:r>
              <a:rPr lang="en-US" sz="1800" b="0" i="0" dirty="0">
                <a:solidFill>
                  <a:srgbClr val="292929"/>
                </a:solidFill>
                <a:effectLst/>
                <a:latin typeface="Times New Roman" panose="02020603050405020304" pitchFamily="18" charset="0"/>
              </a:rPr>
              <a:t>         </a:t>
            </a:r>
            <a:r>
              <a:rPr lang="en-US" b="0" i="0" dirty="0">
                <a:solidFill>
                  <a:srgbClr val="292929"/>
                </a:solidFill>
                <a:effectLst/>
                <a:latin typeface="Times New Roman" panose="02020603050405020304" pitchFamily="18" charset="0"/>
              </a:rPr>
              <a:t>It converts these coded results to human acceptable form.</a:t>
            </a:r>
            <a:endParaRPr lang="en-US" b="0" i="0" dirty="0">
              <a:solidFill>
                <a:srgbClr val="292929"/>
              </a:solidFill>
              <a:effectLst/>
              <a:latin typeface="Lora" panose="020B0604020202020204" pitchFamily="2" charset="0"/>
            </a:endParaRPr>
          </a:p>
          <a:p>
            <a:pPr indent="-228600" algn="just"/>
            <a:br>
              <a:rPr lang="en-US" dirty="0"/>
            </a:br>
            <a:r>
              <a:rPr lang="en-US" b="0" i="0" dirty="0">
                <a:solidFill>
                  <a:srgbClr val="292929"/>
                </a:solidFill>
                <a:effectLst/>
                <a:latin typeface="Symbol" panose="05050102010706020507" pitchFamily="18" charset="2"/>
              </a:rPr>
              <a:t>·</a:t>
            </a:r>
            <a:r>
              <a:rPr lang="en-US" sz="1800" b="0" i="0" dirty="0">
                <a:solidFill>
                  <a:srgbClr val="292929"/>
                </a:solidFill>
                <a:effectLst/>
                <a:latin typeface="Times New Roman" panose="02020603050405020304" pitchFamily="18" charset="0"/>
              </a:rPr>
              <a:t>         </a:t>
            </a:r>
            <a:r>
              <a:rPr lang="en-US" b="0" i="0" dirty="0">
                <a:solidFill>
                  <a:srgbClr val="292929"/>
                </a:solidFill>
                <a:effectLst/>
                <a:latin typeface="Times New Roman" panose="02020603050405020304" pitchFamily="18" charset="0"/>
              </a:rPr>
              <a:t>It supplies the converted results to outside world. </a:t>
            </a:r>
            <a:endParaRPr lang="en-US" b="0" i="0" dirty="0">
              <a:solidFill>
                <a:srgbClr val="292929"/>
              </a:solidFill>
              <a:effectLst/>
              <a:latin typeface="Lora" panose="020B0604020202020204" pitchFamily="2" charset="0"/>
            </a:endParaRPr>
          </a:p>
          <a:p>
            <a:endParaRPr lang="en-US" dirty="0"/>
          </a:p>
        </p:txBody>
      </p:sp>
      <p:sp>
        <p:nvSpPr>
          <p:cNvPr id="4" name="Slide Number Placeholder 3"/>
          <p:cNvSpPr>
            <a:spLocks noGrp="1"/>
          </p:cNvSpPr>
          <p:nvPr>
            <p:ph type="sldNum" sz="quarter" idx="5"/>
          </p:nvPr>
        </p:nvSpPr>
        <p:spPr/>
        <p:txBody>
          <a:bodyPr/>
          <a:lstStyle/>
          <a:p>
            <a:fld id="{8B38DBA3-52F9-4AF4-A6A4-FA4D7DB2F99C}" type="slidenum">
              <a:rPr lang="en-US" smtClean="0"/>
              <a:t>6</a:t>
            </a:fld>
            <a:endParaRPr lang="en-US"/>
          </a:p>
        </p:txBody>
      </p:sp>
    </p:spTree>
    <p:extLst>
      <p:ext uri="{BB962C8B-B14F-4D97-AF65-F5344CB8AC3E}">
        <p14:creationId xmlns:p14="http://schemas.microsoft.com/office/powerpoint/2010/main" val="33657378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BDC1C6"/>
                </a:solidFill>
                <a:effectLst/>
                <a:latin typeface="arial" panose="020B0604020202020204" pitchFamily="34" charset="0"/>
              </a:rPr>
              <a:t>The first computer virus, called "Creeper system", was an experimental self-replicating virus released in 1971. </a:t>
            </a:r>
            <a:r>
              <a:rPr lang="en-US" b="1" i="0" dirty="0">
                <a:solidFill>
                  <a:srgbClr val="BDC1C6"/>
                </a:solidFill>
                <a:effectLst/>
                <a:latin typeface="arial" panose="020B0604020202020204" pitchFamily="34" charset="0"/>
              </a:rPr>
              <a:t>It was filling up the hard drive until a computer could not operate any further</a:t>
            </a:r>
            <a:r>
              <a:rPr lang="en-US" b="0" i="0" dirty="0">
                <a:solidFill>
                  <a:srgbClr val="BDC1C6"/>
                </a:solidFill>
                <a:effectLst/>
                <a:latin typeface="arial" panose="020B0604020202020204" pitchFamily="34" charset="0"/>
              </a:rPr>
              <a:t>.</a:t>
            </a:r>
          </a:p>
          <a:p>
            <a:r>
              <a:rPr lang="en-US" b="0" i="0" dirty="0">
                <a:solidFill>
                  <a:srgbClr val="BDC1C6"/>
                </a:solidFill>
                <a:effectLst/>
                <a:latin typeface="arial" panose="020B0604020202020204" pitchFamily="34" charset="0"/>
              </a:rPr>
              <a:t>In January of 1986, the first virus written for Windows based PCs was born. Known simply as “Brain,” it was written by two brothers, Basit and Amjad Farooq </a:t>
            </a:r>
            <a:r>
              <a:rPr lang="en-US" b="0" i="0" dirty="0" err="1">
                <a:solidFill>
                  <a:srgbClr val="BDC1C6"/>
                </a:solidFill>
                <a:effectLst/>
                <a:latin typeface="arial" panose="020B0604020202020204" pitchFamily="34" charset="0"/>
              </a:rPr>
              <a:t>Alvi</a:t>
            </a:r>
            <a:r>
              <a:rPr lang="en-US" b="0" i="0" dirty="0">
                <a:solidFill>
                  <a:srgbClr val="BDC1C6"/>
                </a:solidFill>
                <a:effectLst/>
                <a:latin typeface="arial" panose="020B0604020202020204" pitchFamily="34" charset="0"/>
              </a:rPr>
              <a:t>, who were only 17 and 24 years old at the time.</a:t>
            </a:r>
            <a:endParaRPr lang="en-US" dirty="0"/>
          </a:p>
        </p:txBody>
      </p:sp>
      <p:sp>
        <p:nvSpPr>
          <p:cNvPr id="4" name="Slide Number Placeholder 3"/>
          <p:cNvSpPr>
            <a:spLocks noGrp="1"/>
          </p:cNvSpPr>
          <p:nvPr>
            <p:ph type="sldNum" sz="quarter" idx="5"/>
          </p:nvPr>
        </p:nvSpPr>
        <p:spPr/>
        <p:txBody>
          <a:bodyPr/>
          <a:lstStyle/>
          <a:p>
            <a:fld id="{8B38DBA3-52F9-4AF4-A6A4-FA4D7DB2F99C}" type="slidenum">
              <a:rPr lang="en-US" smtClean="0"/>
              <a:t>17</a:t>
            </a:fld>
            <a:endParaRPr lang="en-US"/>
          </a:p>
        </p:txBody>
      </p:sp>
    </p:spTree>
    <p:extLst>
      <p:ext uri="{BB962C8B-B14F-4D97-AF65-F5344CB8AC3E}">
        <p14:creationId xmlns:p14="http://schemas.microsoft.com/office/powerpoint/2010/main" val="17536039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CCCCCC"/>
                </a:solidFill>
                <a:effectLst/>
                <a:latin typeface="Source Sans Pro" panose="020B0604020202020204" pitchFamily="34" charset="0"/>
              </a:rPr>
              <a:t>ANSI C allows the inclusion of a function prototype which gives the type of the function and the type of each parameter before defining the function.</a:t>
            </a:r>
          </a:p>
          <a:p>
            <a:endParaRPr lang="en-US" dirty="0"/>
          </a:p>
        </p:txBody>
      </p:sp>
      <p:sp>
        <p:nvSpPr>
          <p:cNvPr id="4" name="Slide Number Placeholder 3"/>
          <p:cNvSpPr>
            <a:spLocks noGrp="1"/>
          </p:cNvSpPr>
          <p:nvPr>
            <p:ph type="sldNum" sz="quarter" idx="5"/>
          </p:nvPr>
        </p:nvSpPr>
        <p:spPr/>
        <p:txBody>
          <a:bodyPr/>
          <a:lstStyle/>
          <a:p>
            <a:fld id="{8B38DBA3-52F9-4AF4-A6A4-FA4D7DB2F99C}" type="slidenum">
              <a:rPr lang="en-US" smtClean="0"/>
              <a:t>21</a:t>
            </a:fld>
            <a:endParaRPr lang="en-US"/>
          </a:p>
        </p:txBody>
      </p:sp>
    </p:spTree>
    <p:extLst>
      <p:ext uri="{BB962C8B-B14F-4D97-AF65-F5344CB8AC3E}">
        <p14:creationId xmlns:p14="http://schemas.microsoft.com/office/powerpoint/2010/main" val="3103168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73050"/>
            <a:ext cx="3008313" cy="1162050"/>
          </a:xfrm>
          <a:prstGeom prst="rect">
            <a:avLst/>
          </a:prstGeom>
        </p:spPr>
        <p:txBody>
          <a:bodyPr anchor="b"/>
          <a:lstStyle>
            <a:lvl1pPr lvl="0" algn="l">
              <a:defRPr sz="2000" b="1"/>
            </a:lvl1pPr>
          </a:lstStyle>
          <a:p>
            <a:pPr lvl="0"/>
            <a:r>
              <a:t>Click to edit Master title style</a:t>
            </a:r>
          </a:p>
        </p:txBody>
      </p:sp>
      <p:sp>
        <p:nvSpPr>
          <p:cNvPr id="3" name="Text Placeholder 2"/>
          <p:cNvSpPr txBox="1">
            <a:spLocks noGrp="1"/>
          </p:cNvSpPr>
          <p:nvPr>
            <p:ph type="body" idx="1"/>
          </p:nvPr>
        </p:nvSpPr>
        <p:spPr>
          <a:xfrm>
            <a:off x="3575050" y="273050"/>
            <a:ext cx="5111750" cy="5853114"/>
          </a:xfrm>
          <a:prstGeom prst="rect">
            <a:avLst/>
          </a:prstGeom>
        </p:spPr>
        <p:txBody>
          <a:bodyPr/>
          <a:lstStyle>
            <a:lvl1pPr lvl="0">
              <a:defRPr sz="3200"/>
            </a:lvl1pPr>
          </a:lstStyle>
          <a:p>
            <a:pPr lvl="0"/>
            <a:r>
              <a:t>Click to edit Master text styles</a:t>
            </a:r>
          </a:p>
          <a:p>
            <a:pPr lvl="1"/>
            <a:r>
              <a:t>Second level</a:t>
            </a:r>
          </a:p>
          <a:p>
            <a:pPr lvl="2"/>
            <a:r>
              <a:t>Third level</a:t>
            </a:r>
          </a:p>
          <a:p>
            <a:pPr lvl="3"/>
            <a:r>
              <a:t>Fourth level</a:t>
            </a:r>
          </a:p>
          <a:p>
            <a:pPr lvl="4"/>
            <a:r>
              <a:t>Fifth level</a:t>
            </a:r>
          </a:p>
        </p:txBody>
      </p:sp>
      <p:sp>
        <p:nvSpPr>
          <p:cNvPr id="4" name="Text Placeholder 3"/>
          <p:cNvSpPr txBox="1">
            <a:spLocks noGrp="1"/>
          </p:cNvSpPr>
          <p:nvPr>
            <p:ph type="body" sz="half" idx="2"/>
          </p:nvPr>
        </p:nvSpPr>
        <p:spPr>
          <a:xfrm>
            <a:off x="457200" y="1435100"/>
            <a:ext cx="3008313" cy="4691063"/>
          </a:xfrm>
          <a:prstGeom prst="rect">
            <a:avLst/>
          </a:prstGeom>
        </p:spPr>
        <p:txBody>
          <a:bodyPr/>
          <a:lstStyle>
            <a:lvl1pPr marL="0" lvl="0" indent="0">
              <a:buNone/>
              <a:defRPr sz="1400"/>
            </a:lvl1pPr>
          </a:lstStyle>
          <a:p>
            <a:pPr lvl="0"/>
            <a:r>
              <a:t>Click to edit Master text styles</a:t>
            </a:r>
          </a:p>
        </p:txBody>
      </p:sp>
      <p:sp>
        <p:nvSpPr>
          <p:cNvPr id="5" name="Date Placeholder 4"/>
          <p:cNvSpPr txBox="1">
            <a:spLocks noGrp="1"/>
          </p:cNvSpPr>
          <p:nvPr>
            <p:ph type="dt" sz="half" idx="10"/>
          </p:nvPr>
        </p:nvSpPr>
        <p:spPr>
          <a:prstGeom prst="rect">
            <a:avLst/>
          </a:prstGeom>
        </p:spPr>
        <p:txBody>
          <a:bodyPr/>
          <a:lstStyle>
            <a:lvl1pPr lvl="0">
              <a:defRPr/>
            </a:lvl1pPr>
          </a:lstStyle>
          <a:p>
            <a:endParaRPr/>
          </a:p>
        </p:txBody>
      </p:sp>
      <p:sp>
        <p:nvSpPr>
          <p:cNvPr id="6" name="Footer Placeholder 5"/>
          <p:cNvSpPr txBox="1">
            <a:spLocks noGrp="1"/>
          </p:cNvSpPr>
          <p:nvPr>
            <p:ph type="ftr" sz="quarter" idx="11"/>
          </p:nvPr>
        </p:nvSpPr>
        <p:spPr>
          <a:prstGeom prst="rect">
            <a:avLst/>
          </a:prstGeom>
        </p:spPr>
        <p:txBody>
          <a:bodyPr/>
          <a:lstStyle>
            <a:lvl1pPr lvl="0">
              <a:defRPr/>
            </a:lvl1pPr>
          </a:lstStyle>
          <a:p>
            <a:endParaRPr/>
          </a:p>
        </p:txBody>
      </p:sp>
      <p:sp>
        <p:nvSpPr>
          <p:cNvPr id="7" name="Slide Number Placeholder 6"/>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a:prstGeom prst="rect">
            <a:avLst/>
          </a:prstGeom>
        </p:spPr>
        <p:txBody>
          <a:bodyPr/>
          <a:lstStyle>
            <a:lvl1pPr lvl="0">
              <a:defRPr/>
            </a:lvl1pPr>
          </a:lstStyle>
          <a:p>
            <a:pPr lvl="0"/>
            <a:r>
              <a:t>Click to edit Master title style</a:t>
            </a:r>
          </a:p>
        </p:txBody>
      </p:sp>
      <p:sp>
        <p:nvSpPr>
          <p:cNvPr id="3" name="Text Placeholder 2"/>
          <p:cNvSpPr txBox="1">
            <a:spLocks noGrp="1"/>
          </p:cNvSpPr>
          <p:nvPr>
            <p:ph type="body" sz="half" idx="1"/>
          </p:nvPr>
        </p:nvSpPr>
        <p:spPr>
          <a:xfrm>
            <a:off x="457200" y="1600200"/>
            <a:ext cx="4038600" cy="4525963"/>
          </a:xfrm>
          <a:prstGeom prst="rect">
            <a:avLst/>
          </a:prstGeom>
        </p:spPr>
        <p:txBody>
          <a:bodyPr/>
          <a:lstStyle>
            <a:lvl1pPr lvl="0">
              <a:defRPr sz="2800"/>
            </a:lvl1pPr>
          </a:lstStyle>
          <a:p>
            <a:pPr lvl="0"/>
            <a:r>
              <a:t>Click to edit Master text styles</a:t>
            </a:r>
          </a:p>
          <a:p>
            <a:pPr lvl="1"/>
            <a:r>
              <a:t>Second level</a:t>
            </a:r>
          </a:p>
          <a:p>
            <a:pPr lvl="2"/>
            <a:r>
              <a:t>Third level</a:t>
            </a:r>
          </a:p>
          <a:p>
            <a:pPr lvl="3"/>
            <a:r>
              <a:t>Fourth level</a:t>
            </a:r>
          </a:p>
          <a:p>
            <a:pPr lvl="4"/>
            <a:r>
              <a:t>Fifth level</a:t>
            </a:r>
          </a:p>
        </p:txBody>
      </p:sp>
      <p:sp>
        <p:nvSpPr>
          <p:cNvPr id="4" name="Text Placeholder 3"/>
          <p:cNvSpPr txBox="1">
            <a:spLocks noGrp="1"/>
          </p:cNvSpPr>
          <p:nvPr>
            <p:ph type="body" sz="half" idx="2"/>
          </p:nvPr>
        </p:nvSpPr>
        <p:spPr>
          <a:xfrm>
            <a:off x="4648200" y="1600200"/>
            <a:ext cx="4038600" cy="4525963"/>
          </a:xfrm>
          <a:prstGeom prst="rect">
            <a:avLst/>
          </a:prstGeom>
        </p:spPr>
        <p:txBody>
          <a:bodyPr/>
          <a:lstStyle>
            <a:lvl1pPr lvl="0">
              <a:defRPr sz="2800"/>
            </a:lvl1pPr>
          </a:lstStyle>
          <a:p>
            <a:pPr lvl="0"/>
            <a:r>
              <a:t>Click to edit Master text styles</a:t>
            </a:r>
          </a:p>
          <a:p>
            <a:pPr lvl="1"/>
            <a:r>
              <a:t>Second level</a:t>
            </a:r>
          </a:p>
          <a:p>
            <a:pPr lvl="2"/>
            <a:r>
              <a:t>Third level</a:t>
            </a:r>
          </a:p>
          <a:p>
            <a:pPr lvl="3"/>
            <a:r>
              <a:t>Fourth level</a:t>
            </a:r>
          </a:p>
          <a:p>
            <a:pPr lvl="4"/>
            <a:r>
              <a:t>Fifth level</a:t>
            </a:r>
          </a:p>
        </p:txBody>
      </p:sp>
      <p:sp>
        <p:nvSpPr>
          <p:cNvPr id="5" name="Date Placeholder 4"/>
          <p:cNvSpPr txBox="1">
            <a:spLocks noGrp="1"/>
          </p:cNvSpPr>
          <p:nvPr>
            <p:ph type="dt" sz="half" idx="10"/>
          </p:nvPr>
        </p:nvSpPr>
        <p:spPr>
          <a:prstGeom prst="rect">
            <a:avLst/>
          </a:prstGeom>
        </p:spPr>
        <p:txBody>
          <a:bodyPr/>
          <a:lstStyle>
            <a:lvl1pPr lvl="0">
              <a:defRPr/>
            </a:lvl1pPr>
          </a:lstStyle>
          <a:p>
            <a:endParaRPr/>
          </a:p>
        </p:txBody>
      </p:sp>
      <p:sp>
        <p:nvSpPr>
          <p:cNvPr id="6" name="Footer Placeholder 5"/>
          <p:cNvSpPr txBox="1">
            <a:spLocks noGrp="1"/>
          </p:cNvSpPr>
          <p:nvPr>
            <p:ph type="ftr" sz="quarter" idx="11"/>
          </p:nvPr>
        </p:nvSpPr>
        <p:spPr>
          <a:prstGeom prst="rect">
            <a:avLst/>
          </a:prstGeom>
        </p:spPr>
        <p:txBody>
          <a:bodyPr/>
          <a:lstStyle>
            <a:lvl1pPr lvl="0">
              <a:defRPr/>
            </a:lvl1pPr>
          </a:lstStyle>
          <a:p>
            <a:endParaRPr/>
          </a:p>
        </p:txBody>
      </p:sp>
      <p:sp>
        <p:nvSpPr>
          <p:cNvPr id="7" name="Slide Number Placeholder 6"/>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792288" y="4800600"/>
            <a:ext cx="5486401" cy="566738"/>
          </a:xfrm>
          <a:prstGeom prst="rect">
            <a:avLst/>
          </a:prstGeom>
        </p:spPr>
        <p:txBody>
          <a:bodyPr anchor="b"/>
          <a:lstStyle>
            <a:lvl1pPr lvl="0" algn="l">
              <a:defRPr sz="2000" b="1"/>
            </a:lvl1pPr>
          </a:lstStyle>
          <a:p>
            <a:pPr lvl="0"/>
            <a:r>
              <a:t>Click to edit Master title style</a:t>
            </a:r>
          </a:p>
        </p:txBody>
      </p:sp>
      <p:sp>
        <p:nvSpPr>
          <p:cNvPr id="3" name="Content Placeholder 2"/>
          <p:cNvSpPr txBox="1">
            <a:spLocks noGrp="1"/>
          </p:cNvSpPr>
          <p:nvPr>
            <p:ph idx="1"/>
          </p:nvPr>
        </p:nvSpPr>
        <p:spPr>
          <a:xfrm>
            <a:off x="1792288" y="612775"/>
            <a:ext cx="5486401" cy="4114800"/>
          </a:xfrm>
          <a:prstGeom prst="rect">
            <a:avLst/>
          </a:prstGeom>
        </p:spPr>
        <p:txBody>
          <a:bodyPr/>
          <a:lstStyle>
            <a:lvl1pPr marL="0" lvl="0" indent="0">
              <a:buNone/>
              <a:defRPr sz="3200"/>
            </a:lvl1pPr>
          </a:lstStyle>
          <a:p>
            <a:endParaRPr/>
          </a:p>
        </p:txBody>
      </p:sp>
      <p:sp>
        <p:nvSpPr>
          <p:cNvPr id="4" name="Text Placeholder 3"/>
          <p:cNvSpPr txBox="1">
            <a:spLocks noGrp="1"/>
          </p:cNvSpPr>
          <p:nvPr>
            <p:ph type="body" sz="half" idx="2"/>
          </p:nvPr>
        </p:nvSpPr>
        <p:spPr>
          <a:xfrm>
            <a:off x="1792288" y="5367338"/>
            <a:ext cx="5486401" cy="804862"/>
          </a:xfrm>
          <a:prstGeom prst="rect">
            <a:avLst/>
          </a:prstGeom>
        </p:spPr>
        <p:txBody>
          <a:bodyPr/>
          <a:lstStyle>
            <a:lvl1pPr marL="0" lvl="0" indent="0">
              <a:buNone/>
              <a:defRPr sz="1400"/>
            </a:lvl1pPr>
          </a:lstStyle>
          <a:p>
            <a:pPr lvl="0"/>
            <a:r>
              <a:t>Click to edit Master text styles</a:t>
            </a:r>
          </a:p>
        </p:txBody>
      </p:sp>
      <p:sp>
        <p:nvSpPr>
          <p:cNvPr id="5" name="Date Placeholder 4"/>
          <p:cNvSpPr txBox="1">
            <a:spLocks noGrp="1"/>
          </p:cNvSpPr>
          <p:nvPr>
            <p:ph type="dt" sz="half" idx="10"/>
          </p:nvPr>
        </p:nvSpPr>
        <p:spPr>
          <a:prstGeom prst="rect">
            <a:avLst/>
          </a:prstGeom>
        </p:spPr>
        <p:txBody>
          <a:bodyPr/>
          <a:lstStyle>
            <a:lvl1pPr lvl="0">
              <a:defRPr/>
            </a:lvl1pPr>
          </a:lstStyle>
          <a:p>
            <a:endParaRPr/>
          </a:p>
        </p:txBody>
      </p:sp>
      <p:sp>
        <p:nvSpPr>
          <p:cNvPr id="6" name="Footer Placeholder 5"/>
          <p:cNvSpPr txBox="1">
            <a:spLocks noGrp="1"/>
          </p:cNvSpPr>
          <p:nvPr>
            <p:ph type="ftr" sz="quarter" idx="11"/>
          </p:nvPr>
        </p:nvSpPr>
        <p:spPr>
          <a:prstGeom prst="rect">
            <a:avLst/>
          </a:prstGeom>
        </p:spPr>
        <p:txBody>
          <a:bodyPr/>
          <a:lstStyle>
            <a:lvl1pPr lvl="0">
              <a:defRPr/>
            </a:lvl1pPr>
          </a:lstStyle>
          <a:p>
            <a:endParaRPr/>
          </a:p>
        </p:txBody>
      </p:sp>
      <p:sp>
        <p:nvSpPr>
          <p:cNvPr id="7" name="Slide Number Placeholder 6"/>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722313" y="4406900"/>
            <a:ext cx="7772401" cy="1362075"/>
          </a:xfrm>
          <a:prstGeom prst="rect">
            <a:avLst/>
          </a:prstGeom>
        </p:spPr>
        <p:txBody>
          <a:bodyPr anchor="t"/>
          <a:lstStyle>
            <a:lvl1pPr lvl="0" algn="l">
              <a:defRPr sz="4000" b="1" cap="all"/>
            </a:lvl1pPr>
          </a:lstStyle>
          <a:p>
            <a:pPr lvl="0"/>
            <a:r>
              <a:t>Click to edit Master title style</a:t>
            </a:r>
          </a:p>
        </p:txBody>
      </p:sp>
      <p:sp>
        <p:nvSpPr>
          <p:cNvPr id="3" name="Text Placeholder 2"/>
          <p:cNvSpPr txBox="1">
            <a:spLocks noGrp="1"/>
          </p:cNvSpPr>
          <p:nvPr>
            <p:ph type="body" idx="1"/>
          </p:nvPr>
        </p:nvSpPr>
        <p:spPr>
          <a:xfrm>
            <a:off x="722313" y="2906713"/>
            <a:ext cx="7772401" cy="1500187"/>
          </a:xfrm>
          <a:prstGeom prst="rect">
            <a:avLst/>
          </a:prstGeom>
        </p:spPr>
        <p:txBody>
          <a:bodyPr anchor="b"/>
          <a:lstStyle>
            <a:lvl1pPr marL="0" lvl="0" indent="0">
              <a:buNone/>
              <a:defRPr sz="2000">
                <a:solidFill>
                  <a:schemeClr val="tx1">
                    <a:tint val="75000"/>
                  </a:schemeClr>
                </a:solidFill>
              </a:defRPr>
            </a:lvl1pPr>
          </a:lstStyle>
          <a:p>
            <a:pPr lvl="0"/>
            <a:r>
              <a:t>Click to edit Master text styles</a:t>
            </a:r>
          </a:p>
        </p:txBody>
      </p:sp>
      <p:sp>
        <p:nvSpPr>
          <p:cNvPr id="4" name="Date Placeholder 3"/>
          <p:cNvSpPr txBox="1">
            <a:spLocks noGrp="1"/>
          </p:cNvSpPr>
          <p:nvPr>
            <p:ph type="dt" sz="half" idx="10"/>
          </p:nvPr>
        </p:nvSpPr>
        <p:spPr>
          <a:prstGeom prst="rect">
            <a:avLst/>
          </a:prstGeom>
        </p:spPr>
        <p:txBody>
          <a:bodyPr/>
          <a:lstStyle>
            <a:lvl1pPr lvl="0">
              <a:defRPr/>
            </a:lvl1pPr>
          </a:lstStyle>
          <a:p>
            <a:endParaRPr/>
          </a:p>
        </p:txBody>
      </p:sp>
      <p:sp>
        <p:nvSpPr>
          <p:cNvPr id="5" name="Footer Placeholder 4"/>
          <p:cNvSpPr txBox="1">
            <a:spLocks noGrp="1"/>
          </p:cNvSpPr>
          <p:nvPr>
            <p:ph type="ftr" sz="quarter" idx="11"/>
          </p:nvPr>
        </p:nvSpPr>
        <p:spPr>
          <a:prstGeom prst="rect">
            <a:avLst/>
          </a:prstGeom>
        </p:spPr>
        <p:txBody>
          <a:bodyPr/>
          <a:lstStyle>
            <a:lvl1pPr lvl="0">
              <a:defRPr/>
            </a:lvl1pPr>
          </a:lstStyle>
          <a:p>
            <a:endParaRPr/>
          </a:p>
        </p:txBody>
      </p:sp>
      <p:sp>
        <p:nvSpPr>
          <p:cNvPr id="6" name="Slide Number Placeholder 5"/>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Blank">
    <p:spTree>
      <p:nvGrpSpPr>
        <p:cNvPr id="1" name=""/>
        <p:cNvGrpSpPr/>
        <p:nvPr/>
      </p:nvGrpSpPr>
      <p:grpSpPr>
        <a:xfrm>
          <a:off x="0" y="0"/>
          <a:ext cx="0" cy="0"/>
          <a:chOff x="0" y="0"/>
          <a:chExt cx="0" cy="0"/>
        </a:xfrm>
      </p:grpSpPr>
      <p:sp>
        <p:nvSpPr>
          <p:cNvPr id="2" name="Date Placeholder 1"/>
          <p:cNvSpPr txBox="1">
            <a:spLocks noGrp="1"/>
          </p:cNvSpPr>
          <p:nvPr>
            <p:ph type="dt" sz="half" idx="10"/>
          </p:nvPr>
        </p:nvSpPr>
        <p:spPr>
          <a:prstGeom prst="rect">
            <a:avLst/>
          </a:prstGeom>
        </p:spPr>
        <p:txBody>
          <a:bodyPr/>
          <a:lstStyle>
            <a:lvl1pPr lvl="0">
              <a:defRPr/>
            </a:lvl1pPr>
          </a:lstStyle>
          <a:p>
            <a:endParaRPr/>
          </a:p>
        </p:txBody>
      </p:sp>
      <p:sp>
        <p:nvSpPr>
          <p:cNvPr id="3" name="Footer Placeholder 2"/>
          <p:cNvSpPr txBox="1">
            <a:spLocks noGrp="1"/>
          </p:cNvSpPr>
          <p:nvPr>
            <p:ph type="ftr" sz="quarter" idx="11"/>
          </p:nvPr>
        </p:nvSpPr>
        <p:spPr>
          <a:prstGeom prst="rect">
            <a:avLst/>
          </a:prstGeom>
        </p:spPr>
        <p:txBody>
          <a:bodyPr/>
          <a:lstStyle>
            <a:lvl1pPr lvl="0">
              <a:defRPr/>
            </a:lvl1pPr>
          </a:lstStyle>
          <a:p>
            <a:endParaRPr/>
          </a:p>
        </p:txBody>
      </p:sp>
      <p:sp>
        <p:nvSpPr>
          <p:cNvPr id="4" name="Slide Number Placeholder 3"/>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a:prstGeom prst="rect">
            <a:avLst/>
          </a:prstGeom>
        </p:spPr>
        <p:txBody>
          <a:bodyPr/>
          <a:lstStyle>
            <a:lvl1pPr lvl="0">
              <a:defRPr/>
            </a:lvl1pPr>
          </a:lstStyle>
          <a:p>
            <a:pPr lvl="0"/>
            <a:r>
              <a:t>Click to edit Master title style</a:t>
            </a:r>
          </a:p>
        </p:txBody>
      </p:sp>
      <p:sp>
        <p:nvSpPr>
          <p:cNvPr id="3" name="Text Placeholder 2"/>
          <p:cNvSpPr txBox="1">
            <a:spLocks noGrp="1"/>
          </p:cNvSpPr>
          <p:nvPr>
            <p:ph type="body" idx="1"/>
          </p:nvPr>
        </p:nvSpPr>
        <p:spPr>
          <a:prstGeom prst="rect">
            <a:avLst/>
          </a:prstGeom>
        </p:spPr>
        <p:txBody>
          <a:bodyPr/>
          <a:lstStyle>
            <a:lvl1pPr lvl="0">
              <a:defRPr/>
            </a:lvl1pPr>
          </a:lstStyle>
          <a:p>
            <a:pPr lvl="0"/>
            <a:r>
              <a:t>Click to edit Master text styles</a:t>
            </a:r>
          </a:p>
          <a:p>
            <a:pPr lvl="1"/>
            <a:r>
              <a:t>Second level</a:t>
            </a:r>
          </a:p>
          <a:p>
            <a:pPr lvl="2"/>
            <a:r>
              <a:t>Third level</a:t>
            </a:r>
          </a:p>
          <a:p>
            <a:pPr lvl="3"/>
            <a:r>
              <a:t>Fourth level</a:t>
            </a:r>
          </a:p>
          <a:p>
            <a:pPr lvl="4"/>
            <a:r>
              <a:t>Fifth level</a:t>
            </a:r>
          </a:p>
        </p:txBody>
      </p:sp>
      <p:sp>
        <p:nvSpPr>
          <p:cNvPr id="4" name="Date Placeholder 3"/>
          <p:cNvSpPr txBox="1">
            <a:spLocks noGrp="1"/>
          </p:cNvSpPr>
          <p:nvPr>
            <p:ph type="dt" sz="half" idx="10"/>
          </p:nvPr>
        </p:nvSpPr>
        <p:spPr>
          <a:prstGeom prst="rect">
            <a:avLst/>
          </a:prstGeom>
        </p:spPr>
        <p:txBody>
          <a:bodyPr/>
          <a:lstStyle>
            <a:lvl1pPr lvl="0">
              <a:defRPr/>
            </a:lvl1pPr>
          </a:lstStyle>
          <a:p>
            <a:endParaRPr/>
          </a:p>
        </p:txBody>
      </p:sp>
      <p:sp>
        <p:nvSpPr>
          <p:cNvPr id="5" name="Footer Placeholder 4"/>
          <p:cNvSpPr txBox="1">
            <a:spLocks noGrp="1"/>
          </p:cNvSpPr>
          <p:nvPr>
            <p:ph type="ftr" sz="quarter" idx="11"/>
          </p:nvPr>
        </p:nvSpPr>
        <p:spPr>
          <a:prstGeom prst="rect">
            <a:avLst/>
          </a:prstGeom>
        </p:spPr>
        <p:txBody>
          <a:bodyPr/>
          <a:lstStyle>
            <a:lvl1pPr lvl="0">
              <a:defRPr/>
            </a:lvl1pPr>
          </a:lstStyle>
          <a:p>
            <a:endParaRPr/>
          </a:p>
        </p:txBody>
      </p:sp>
      <p:sp>
        <p:nvSpPr>
          <p:cNvPr id="6" name="Slide Number Placeholder 5"/>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2130425"/>
            <a:ext cx="7772400" cy="1470025"/>
          </a:xfrm>
          <a:prstGeom prst="rect">
            <a:avLst/>
          </a:prstGeom>
        </p:spPr>
        <p:txBody>
          <a:bodyPr/>
          <a:lstStyle>
            <a:lvl1pPr lvl="0">
              <a:defRPr/>
            </a:lvl1pPr>
          </a:lstStyle>
          <a:p>
            <a:pPr lvl="0"/>
            <a:r>
              <a:t>Click to edit Master title style</a:t>
            </a:r>
          </a:p>
        </p:txBody>
      </p:sp>
      <p:sp>
        <p:nvSpPr>
          <p:cNvPr id="3" name="Subtitle 2"/>
          <p:cNvSpPr txBox="1">
            <a:spLocks noGrp="1"/>
          </p:cNvSpPr>
          <p:nvPr>
            <p:ph type="subTitle" idx="1"/>
          </p:nvPr>
        </p:nvSpPr>
        <p:spPr>
          <a:xfrm>
            <a:off x="1371600" y="3886200"/>
            <a:ext cx="6400800" cy="1752600"/>
          </a:xfrm>
          <a:prstGeom prst="rect">
            <a:avLst/>
          </a:prstGeom>
        </p:spPr>
        <p:txBody>
          <a:bodyPr/>
          <a:lstStyle>
            <a:lvl1pPr marL="0" lvl="0" indent="0" algn="ctr">
              <a:buNone/>
              <a:defRPr>
                <a:solidFill>
                  <a:schemeClr val="tx1">
                    <a:tint val="75000"/>
                  </a:schemeClr>
                </a:solidFill>
              </a:defRPr>
            </a:lvl1pPr>
          </a:lstStyle>
          <a:p>
            <a:pPr lvl="0"/>
            <a:r>
              <a:t>Click to edit Master subtitle style</a:t>
            </a:r>
          </a:p>
        </p:txBody>
      </p:sp>
      <p:sp>
        <p:nvSpPr>
          <p:cNvPr id="4" name="Date Placeholder 3"/>
          <p:cNvSpPr txBox="1">
            <a:spLocks noGrp="1"/>
          </p:cNvSpPr>
          <p:nvPr>
            <p:ph type="dt" sz="half" idx="10"/>
          </p:nvPr>
        </p:nvSpPr>
        <p:spPr>
          <a:prstGeom prst="rect">
            <a:avLst/>
          </a:prstGeom>
        </p:spPr>
        <p:txBody>
          <a:bodyPr/>
          <a:lstStyle>
            <a:lvl1pPr lvl="0">
              <a:defRPr/>
            </a:lvl1pPr>
          </a:lstStyle>
          <a:p>
            <a:endParaRPr/>
          </a:p>
        </p:txBody>
      </p:sp>
      <p:sp>
        <p:nvSpPr>
          <p:cNvPr id="5" name="Footer Placeholder 4"/>
          <p:cNvSpPr txBox="1">
            <a:spLocks noGrp="1"/>
          </p:cNvSpPr>
          <p:nvPr>
            <p:ph type="ftr" sz="quarter" idx="11"/>
          </p:nvPr>
        </p:nvSpPr>
        <p:spPr>
          <a:prstGeom prst="rect">
            <a:avLst/>
          </a:prstGeom>
        </p:spPr>
        <p:txBody>
          <a:bodyPr/>
          <a:lstStyle>
            <a:lvl1pPr lvl="0">
              <a:defRPr/>
            </a:lvl1pPr>
          </a:lstStyle>
          <a:p>
            <a:endParaRPr/>
          </a:p>
        </p:txBody>
      </p:sp>
      <p:sp>
        <p:nvSpPr>
          <p:cNvPr id="6" name="Slide Number Placeholder 5"/>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a:prstGeom prst="rect">
            <a:avLst/>
          </a:prstGeom>
        </p:spPr>
        <p:txBody>
          <a:bodyPr/>
          <a:lstStyle>
            <a:lvl1pPr lvl="0">
              <a:defRPr/>
            </a:lvl1pPr>
          </a:lstStyle>
          <a:p>
            <a:pPr lvl="0"/>
            <a:r>
              <a:t>Click to edit Master title style</a:t>
            </a:r>
          </a:p>
        </p:txBody>
      </p:sp>
      <p:sp>
        <p:nvSpPr>
          <p:cNvPr id="3" name="Date Placeholder 2"/>
          <p:cNvSpPr txBox="1">
            <a:spLocks noGrp="1"/>
          </p:cNvSpPr>
          <p:nvPr>
            <p:ph type="dt" sz="half" idx="10"/>
          </p:nvPr>
        </p:nvSpPr>
        <p:spPr>
          <a:prstGeom prst="rect">
            <a:avLst/>
          </a:prstGeom>
        </p:spPr>
        <p:txBody>
          <a:bodyPr/>
          <a:lstStyle>
            <a:lvl1pPr lvl="0">
              <a:defRPr/>
            </a:lvl1pPr>
          </a:lstStyle>
          <a:p>
            <a:endParaRPr/>
          </a:p>
        </p:txBody>
      </p:sp>
      <p:sp>
        <p:nvSpPr>
          <p:cNvPr id="4" name="Footer Placeholder 3"/>
          <p:cNvSpPr txBox="1">
            <a:spLocks noGrp="1"/>
          </p:cNvSpPr>
          <p:nvPr>
            <p:ph type="ftr" sz="quarter" idx="11"/>
          </p:nvPr>
        </p:nvSpPr>
        <p:spPr>
          <a:prstGeom prst="rect">
            <a:avLst/>
          </a:prstGeom>
        </p:spPr>
        <p:txBody>
          <a:bodyPr/>
          <a:lstStyle>
            <a:lvl1pPr lvl="0">
              <a:defRPr/>
            </a:lvl1pPr>
          </a:lstStyle>
          <a:p>
            <a:endParaRPr/>
          </a:p>
        </p:txBody>
      </p:sp>
      <p:sp>
        <p:nvSpPr>
          <p:cNvPr id="5" name="Slide Number Placeholder 4"/>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Vertical Title and Text">
    <p:spTree>
      <p:nvGrpSpPr>
        <p:cNvPr id="1" name=""/>
        <p:cNvGrpSpPr/>
        <p:nvPr/>
      </p:nvGrpSpPr>
      <p:grpSpPr>
        <a:xfrm>
          <a:off x="0" y="0"/>
          <a:ext cx="0" cy="0"/>
          <a:chOff x="0" y="0"/>
          <a:chExt cx="0" cy="0"/>
        </a:xfrm>
      </p:grpSpPr>
      <p:sp>
        <p:nvSpPr>
          <p:cNvPr id="2" name="Title 1"/>
          <p:cNvSpPr txBox="1">
            <a:spLocks noGrp="1"/>
          </p:cNvSpPr>
          <p:nvPr>
            <p:ph type="title"/>
          </p:nvPr>
        </p:nvSpPr>
        <p:spPr>
          <a:xfrm>
            <a:off x="6629400" y="274638"/>
            <a:ext cx="2057400" cy="5851525"/>
          </a:xfrm>
          <a:prstGeom prst="rect">
            <a:avLst/>
          </a:prstGeom>
        </p:spPr>
        <p:txBody>
          <a:bodyPr/>
          <a:lstStyle>
            <a:lvl1pPr lvl="0">
              <a:defRPr/>
            </a:lvl1pPr>
          </a:lstStyle>
          <a:p>
            <a:pPr lvl="0"/>
            <a:r>
              <a:t>Click to edit Master title style</a:t>
            </a:r>
          </a:p>
        </p:txBody>
      </p:sp>
      <p:sp>
        <p:nvSpPr>
          <p:cNvPr id="3" name="Text Placeholder 2"/>
          <p:cNvSpPr txBox="1">
            <a:spLocks noGrp="1"/>
          </p:cNvSpPr>
          <p:nvPr>
            <p:ph type="body" idx="1"/>
          </p:nvPr>
        </p:nvSpPr>
        <p:spPr>
          <a:xfrm>
            <a:off x="457200" y="274638"/>
            <a:ext cx="6019800" cy="5851525"/>
          </a:xfrm>
          <a:prstGeom prst="rect">
            <a:avLst/>
          </a:prstGeom>
        </p:spPr>
        <p:txBody>
          <a:bodyPr/>
          <a:lstStyle>
            <a:lvl1pPr lvl="0">
              <a:defRPr/>
            </a:lvl1pPr>
          </a:lstStyle>
          <a:p>
            <a:pPr lvl="0"/>
            <a:r>
              <a:t>Click to edit Master text styles</a:t>
            </a:r>
          </a:p>
          <a:p>
            <a:pPr lvl="1"/>
            <a:r>
              <a:t>Second level</a:t>
            </a:r>
          </a:p>
          <a:p>
            <a:pPr lvl="2"/>
            <a:r>
              <a:t>Third level</a:t>
            </a:r>
          </a:p>
          <a:p>
            <a:pPr lvl="3"/>
            <a:r>
              <a:t>Fourth level</a:t>
            </a:r>
          </a:p>
          <a:p>
            <a:pPr lvl="4"/>
            <a:r>
              <a:t>Fifth level</a:t>
            </a:r>
          </a:p>
        </p:txBody>
      </p:sp>
      <p:sp>
        <p:nvSpPr>
          <p:cNvPr id="4" name="Date Placeholder 3"/>
          <p:cNvSpPr txBox="1">
            <a:spLocks noGrp="1"/>
          </p:cNvSpPr>
          <p:nvPr>
            <p:ph type="dt" sz="half" idx="10"/>
          </p:nvPr>
        </p:nvSpPr>
        <p:spPr>
          <a:prstGeom prst="rect">
            <a:avLst/>
          </a:prstGeom>
        </p:spPr>
        <p:txBody>
          <a:bodyPr/>
          <a:lstStyle>
            <a:lvl1pPr lvl="0">
              <a:defRPr/>
            </a:lvl1pPr>
          </a:lstStyle>
          <a:p>
            <a:endParaRPr/>
          </a:p>
        </p:txBody>
      </p:sp>
      <p:sp>
        <p:nvSpPr>
          <p:cNvPr id="5" name="Footer Placeholder 4"/>
          <p:cNvSpPr txBox="1">
            <a:spLocks noGrp="1"/>
          </p:cNvSpPr>
          <p:nvPr>
            <p:ph type="ftr" sz="quarter" idx="11"/>
          </p:nvPr>
        </p:nvSpPr>
        <p:spPr>
          <a:prstGeom prst="rect">
            <a:avLst/>
          </a:prstGeom>
        </p:spPr>
        <p:txBody>
          <a:bodyPr/>
          <a:lstStyle>
            <a:lvl1pPr lvl="0">
              <a:defRPr/>
            </a:lvl1pPr>
          </a:lstStyle>
          <a:p>
            <a:endParaRPr/>
          </a:p>
        </p:txBody>
      </p:sp>
      <p:sp>
        <p:nvSpPr>
          <p:cNvPr id="6" name="Slide Number Placeholder 5"/>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a:prstGeom prst="rect">
            <a:avLst/>
          </a:prstGeom>
        </p:spPr>
        <p:txBody>
          <a:bodyPr/>
          <a:lstStyle>
            <a:lvl1pPr lvl="0">
              <a:defRPr/>
            </a:lvl1pPr>
          </a:lstStyle>
          <a:p>
            <a:pPr lvl="0"/>
            <a:r>
              <a:t>Click to edit Master title style</a:t>
            </a:r>
          </a:p>
        </p:txBody>
      </p:sp>
      <p:sp>
        <p:nvSpPr>
          <p:cNvPr id="3" name="Text Placeholder 2"/>
          <p:cNvSpPr txBox="1">
            <a:spLocks noGrp="1"/>
          </p:cNvSpPr>
          <p:nvPr>
            <p:ph type="body" idx="1"/>
          </p:nvPr>
        </p:nvSpPr>
        <p:spPr>
          <a:xfrm>
            <a:off x="457200" y="1535113"/>
            <a:ext cx="4040188" cy="639762"/>
          </a:xfrm>
          <a:prstGeom prst="rect">
            <a:avLst/>
          </a:prstGeom>
        </p:spPr>
        <p:txBody>
          <a:bodyPr anchor="b"/>
          <a:lstStyle>
            <a:lvl1pPr marL="0" lvl="0" indent="0">
              <a:buNone/>
              <a:defRPr sz="2400" b="1"/>
            </a:lvl1pPr>
          </a:lstStyle>
          <a:p>
            <a:pPr lvl="0"/>
            <a:r>
              <a:t>Click to edit Master text styles</a:t>
            </a:r>
          </a:p>
        </p:txBody>
      </p:sp>
      <p:sp>
        <p:nvSpPr>
          <p:cNvPr id="4" name="Text Placeholder 3"/>
          <p:cNvSpPr txBox="1">
            <a:spLocks noGrp="1"/>
          </p:cNvSpPr>
          <p:nvPr>
            <p:ph type="body" sz="half" idx="2"/>
          </p:nvPr>
        </p:nvSpPr>
        <p:spPr>
          <a:xfrm>
            <a:off x="457200" y="2174875"/>
            <a:ext cx="4040188" cy="3951288"/>
          </a:xfrm>
          <a:prstGeom prst="rect">
            <a:avLst/>
          </a:prstGeom>
        </p:spPr>
        <p:txBody>
          <a:bodyPr/>
          <a:lstStyle>
            <a:lvl1pPr lvl="0">
              <a:defRPr sz="2400"/>
            </a:lvl1pPr>
          </a:lstStyle>
          <a:p>
            <a:pPr lvl="0"/>
            <a:r>
              <a:t>Click to edit Master text styles</a:t>
            </a:r>
          </a:p>
          <a:p>
            <a:pPr lvl="1"/>
            <a:r>
              <a:t>Second level</a:t>
            </a:r>
          </a:p>
          <a:p>
            <a:pPr lvl="2"/>
            <a:r>
              <a:t>Third level</a:t>
            </a:r>
          </a:p>
          <a:p>
            <a:pPr lvl="3"/>
            <a:r>
              <a:t>Fourth level</a:t>
            </a:r>
          </a:p>
          <a:p>
            <a:pPr lvl="4"/>
            <a:r>
              <a:t>Fifth level</a:t>
            </a:r>
          </a:p>
        </p:txBody>
      </p:sp>
      <p:sp>
        <p:nvSpPr>
          <p:cNvPr id="5" name="Text Placeholder 4"/>
          <p:cNvSpPr txBox="1">
            <a:spLocks noGrp="1"/>
          </p:cNvSpPr>
          <p:nvPr>
            <p:ph type="body" sz="quarter" idx="3"/>
          </p:nvPr>
        </p:nvSpPr>
        <p:spPr>
          <a:xfrm>
            <a:off x="4645025" y="1535113"/>
            <a:ext cx="4041775" cy="639762"/>
          </a:xfrm>
          <a:prstGeom prst="rect">
            <a:avLst/>
          </a:prstGeom>
        </p:spPr>
        <p:txBody>
          <a:bodyPr anchor="b"/>
          <a:lstStyle>
            <a:lvl1pPr marL="0" lvl="0" indent="0">
              <a:buNone/>
              <a:defRPr sz="2400" b="1"/>
            </a:lvl1pPr>
          </a:lstStyle>
          <a:p>
            <a:pPr lvl="0"/>
            <a:r>
              <a:t>Click to edit Master text styles</a:t>
            </a:r>
          </a:p>
        </p:txBody>
      </p:sp>
      <p:sp>
        <p:nvSpPr>
          <p:cNvPr id="6" name="Text Placeholder 5"/>
          <p:cNvSpPr txBox="1">
            <a:spLocks noGrp="1"/>
          </p:cNvSpPr>
          <p:nvPr>
            <p:ph type="body" sz="quarter" idx="4"/>
          </p:nvPr>
        </p:nvSpPr>
        <p:spPr>
          <a:xfrm>
            <a:off x="4645025" y="2174875"/>
            <a:ext cx="4041775" cy="3951288"/>
          </a:xfrm>
          <a:prstGeom prst="rect">
            <a:avLst/>
          </a:prstGeom>
        </p:spPr>
        <p:txBody>
          <a:bodyPr/>
          <a:lstStyle>
            <a:lvl1pPr lvl="0">
              <a:defRPr sz="2400"/>
            </a:lvl1pPr>
          </a:lstStyle>
          <a:p>
            <a:pPr lvl="0"/>
            <a:r>
              <a:t>Click to edit Master text styles</a:t>
            </a:r>
          </a:p>
          <a:p>
            <a:pPr lvl="1"/>
            <a:r>
              <a:t>Second level</a:t>
            </a:r>
          </a:p>
          <a:p>
            <a:pPr lvl="2"/>
            <a:r>
              <a:t>Third level</a:t>
            </a:r>
          </a:p>
          <a:p>
            <a:pPr lvl="3"/>
            <a:r>
              <a:t>Fourth level</a:t>
            </a:r>
          </a:p>
          <a:p>
            <a:pPr lvl="4"/>
            <a:r>
              <a:t>Fifth level</a:t>
            </a:r>
          </a:p>
        </p:txBody>
      </p:sp>
      <p:sp>
        <p:nvSpPr>
          <p:cNvPr id="7" name="Date Placeholder 6"/>
          <p:cNvSpPr txBox="1">
            <a:spLocks noGrp="1"/>
          </p:cNvSpPr>
          <p:nvPr>
            <p:ph type="dt" sz="half" idx="10"/>
          </p:nvPr>
        </p:nvSpPr>
        <p:spPr>
          <a:prstGeom prst="rect">
            <a:avLst/>
          </a:prstGeom>
        </p:spPr>
        <p:txBody>
          <a:bodyPr/>
          <a:lstStyle>
            <a:lvl1pPr lvl="0">
              <a:defRPr/>
            </a:lvl1pPr>
          </a:lstStyle>
          <a:p>
            <a:endParaRPr/>
          </a:p>
        </p:txBody>
      </p:sp>
      <p:sp>
        <p:nvSpPr>
          <p:cNvPr id="8" name="Footer Placeholder 7"/>
          <p:cNvSpPr txBox="1">
            <a:spLocks noGrp="1"/>
          </p:cNvSpPr>
          <p:nvPr>
            <p:ph type="ftr" sz="quarter" idx="11"/>
          </p:nvPr>
        </p:nvSpPr>
        <p:spPr>
          <a:prstGeom prst="rect">
            <a:avLst/>
          </a:prstGeom>
        </p:spPr>
        <p:txBody>
          <a:bodyPr/>
          <a:lstStyle>
            <a:lvl1pPr lvl="0">
              <a:defRPr/>
            </a:lvl1pPr>
          </a:lstStyle>
          <a:p>
            <a:endParaRPr/>
          </a:p>
        </p:txBody>
      </p:sp>
      <p:sp>
        <p:nvSpPr>
          <p:cNvPr id="9" name="Slide Number Placeholder 8"/>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a:prstGeom prst="rect">
            <a:avLst/>
          </a:prstGeom>
        </p:spPr>
        <p:txBody>
          <a:bodyPr/>
          <a:lstStyle>
            <a:lvl1pPr lvl="0">
              <a:defRPr/>
            </a:lvl1pPr>
          </a:lstStyle>
          <a:p>
            <a:pPr lvl="0"/>
            <a:r>
              <a:t>Click to edit Master title style</a:t>
            </a:r>
          </a:p>
        </p:txBody>
      </p:sp>
      <p:sp>
        <p:nvSpPr>
          <p:cNvPr id="3" name="Text Placeholder 2"/>
          <p:cNvSpPr txBox="1">
            <a:spLocks noGrp="1"/>
          </p:cNvSpPr>
          <p:nvPr>
            <p:ph type="body" idx="1"/>
          </p:nvPr>
        </p:nvSpPr>
        <p:spPr>
          <a:prstGeom prst="rect">
            <a:avLst/>
          </a:prstGeom>
        </p:spPr>
        <p:txBody>
          <a:bodyPr/>
          <a:lstStyle>
            <a:lvl1pPr lvl="0">
              <a:defRPr/>
            </a:lvl1pPr>
          </a:lstStyle>
          <a:p>
            <a:pPr lvl="0"/>
            <a:r>
              <a:t>Click to edit Master text styles</a:t>
            </a:r>
          </a:p>
          <a:p>
            <a:pPr lvl="1"/>
            <a:r>
              <a:t>Second level</a:t>
            </a:r>
          </a:p>
          <a:p>
            <a:pPr lvl="2"/>
            <a:r>
              <a:t>Third level</a:t>
            </a:r>
          </a:p>
          <a:p>
            <a:pPr lvl="3"/>
            <a:r>
              <a:t>Fourth level</a:t>
            </a:r>
          </a:p>
          <a:p>
            <a:pPr lvl="4"/>
            <a:r>
              <a:t>Fifth level</a:t>
            </a:r>
          </a:p>
        </p:txBody>
      </p:sp>
      <p:sp>
        <p:nvSpPr>
          <p:cNvPr id="4" name="Date Placeholder 3"/>
          <p:cNvSpPr txBox="1">
            <a:spLocks noGrp="1"/>
          </p:cNvSpPr>
          <p:nvPr>
            <p:ph type="dt" sz="half" idx="10"/>
          </p:nvPr>
        </p:nvSpPr>
        <p:spPr>
          <a:prstGeom prst="rect">
            <a:avLst/>
          </a:prstGeom>
        </p:spPr>
        <p:txBody>
          <a:bodyPr/>
          <a:lstStyle>
            <a:lvl1pPr lvl="0">
              <a:defRPr/>
            </a:lvl1pPr>
          </a:lstStyle>
          <a:p>
            <a:endParaRPr/>
          </a:p>
        </p:txBody>
      </p:sp>
      <p:sp>
        <p:nvSpPr>
          <p:cNvPr id="5" name="Footer Placeholder 4"/>
          <p:cNvSpPr txBox="1">
            <a:spLocks noGrp="1"/>
          </p:cNvSpPr>
          <p:nvPr>
            <p:ph type="ftr" sz="quarter" idx="11"/>
          </p:nvPr>
        </p:nvSpPr>
        <p:spPr>
          <a:prstGeom prst="rect">
            <a:avLst/>
          </a:prstGeom>
        </p:spPr>
        <p:txBody>
          <a:bodyPr/>
          <a:lstStyle>
            <a:lvl1pPr lvl="0">
              <a:defRPr/>
            </a:lvl1pPr>
          </a:lstStyle>
          <a:p>
            <a:endParaRPr/>
          </a:p>
        </p:txBody>
      </p:sp>
      <p:sp>
        <p:nvSpPr>
          <p:cNvPr id="6" name="Slide Number Placeholder 5"/>
          <p:cNvSpPr txBox="1">
            <a:spLocks noGrp="1"/>
          </p:cNvSpPr>
          <p:nvPr>
            <p:ph type="sldNum" sz="quarter" idx="12"/>
          </p:nvPr>
        </p:nvSpPr>
        <p:spPr>
          <a:prstGeom prst="rect">
            <a:avLst/>
          </a:prstGeom>
        </p:spPr>
        <p:txBody>
          <a:bodyPr/>
          <a:lstStyle>
            <a:lvl1pPr lvl="0">
              <a:defRPr/>
            </a:lvl1pPr>
          </a:lstStyle>
          <a:p>
            <a:fld id="{8B38DBA3-52F9-4AF4-A6A4-FA4D7DB2F99C}"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457200" y="274638"/>
            <a:ext cx="8229600" cy="1143000"/>
          </a:xfrm>
          <a:prstGeom prst="rect">
            <a:avLst/>
          </a:prstGeom>
        </p:spPr>
        <p:txBody>
          <a:bodyPr lIns="91440" tIns="45720" rIns="91440" bIns="45720" anchor="ctr"/>
          <a:lstStyle>
            <a:lvl1pPr lvl="0">
              <a:defRPr/>
            </a:lvl1pPr>
          </a:lstStyle>
          <a:p>
            <a:pPr lvl="0"/>
            <a:r>
              <a:t>Click to edit Master title style</a:t>
            </a:r>
          </a:p>
        </p:txBody>
      </p:sp>
      <p:sp>
        <p:nvSpPr>
          <p:cNvPr id="3" name="Text Placeholder 2"/>
          <p:cNvSpPr txBox="1">
            <a:spLocks noGrp="1"/>
          </p:cNvSpPr>
          <p:nvPr>
            <p:ph type="body" idx="1"/>
          </p:nvPr>
        </p:nvSpPr>
        <p:spPr>
          <a:xfrm>
            <a:off x="457200" y="1600200"/>
            <a:ext cx="8229600" cy="4525963"/>
          </a:xfrm>
          <a:prstGeom prst="rect">
            <a:avLst/>
          </a:prstGeom>
        </p:spPr>
        <p:txBody>
          <a:bodyPr lIns="91440" tIns="45720" rIns="91440" bIns="45720"/>
          <a:lstStyle>
            <a:lvl1pPr lvl="0">
              <a:defRPr/>
            </a:lvl1pPr>
          </a:lstStyle>
          <a:p>
            <a:pPr lvl="0"/>
            <a:r>
              <a:t>Click to edit Master text styles</a:t>
            </a:r>
          </a:p>
          <a:p>
            <a:pPr lvl="1"/>
            <a:r>
              <a:t>Second level</a:t>
            </a:r>
          </a:p>
          <a:p>
            <a:pPr lvl="2"/>
            <a:r>
              <a:t>Third level</a:t>
            </a:r>
          </a:p>
          <a:p>
            <a:pPr lvl="3"/>
            <a:r>
              <a:t>Fourth level</a:t>
            </a:r>
          </a:p>
          <a:p>
            <a:pPr lvl="4"/>
            <a:r>
              <a:t>Fifth level</a:t>
            </a:r>
          </a:p>
        </p:txBody>
      </p:sp>
      <p:sp>
        <p:nvSpPr>
          <p:cNvPr id="4" name="Date Placeholder 3"/>
          <p:cNvSpPr txBox="1">
            <a:spLocks noGrp="1"/>
          </p:cNvSpPr>
          <p:nvPr>
            <p:ph type="dt" sz="half" idx="2"/>
          </p:nvPr>
        </p:nvSpPr>
        <p:spPr>
          <a:xfrm>
            <a:off x="457200" y="6356350"/>
            <a:ext cx="2133600" cy="365125"/>
          </a:xfrm>
          <a:prstGeom prst="rect">
            <a:avLst/>
          </a:prstGeom>
        </p:spPr>
        <p:txBody>
          <a:bodyPr lIns="91440" tIns="45720" rIns="91440" bIns="45720" anchor="ctr"/>
          <a:lstStyle>
            <a:lvl1pPr lvl="0" algn="l">
              <a:defRPr sz="1200">
                <a:solidFill>
                  <a:schemeClr val="tx1">
                    <a:tint val="75000"/>
                  </a:schemeClr>
                </a:solidFill>
              </a:defRPr>
            </a:lvl1pPr>
          </a:lstStyle>
          <a:p>
            <a:endParaRPr/>
          </a:p>
        </p:txBody>
      </p:sp>
      <p:sp>
        <p:nvSpPr>
          <p:cNvPr id="5" name="Footer Placeholder 4"/>
          <p:cNvSpPr txBox="1">
            <a:spLocks noGrp="1"/>
          </p:cNvSpPr>
          <p:nvPr>
            <p:ph type="ftr" sz="quarter" idx="3"/>
          </p:nvPr>
        </p:nvSpPr>
        <p:spPr>
          <a:xfrm>
            <a:off x="3124200" y="6356350"/>
            <a:ext cx="2895600" cy="365125"/>
          </a:xfrm>
          <a:prstGeom prst="rect">
            <a:avLst/>
          </a:prstGeom>
        </p:spPr>
        <p:txBody>
          <a:bodyPr lIns="91440" tIns="45720" rIns="91440" bIns="45720" anchor="ctr"/>
          <a:lstStyle>
            <a:lvl1pPr lvl="0" algn="ctr">
              <a:defRPr sz="1200">
                <a:solidFill>
                  <a:schemeClr val="tx1">
                    <a:tint val="75000"/>
                  </a:schemeClr>
                </a:solidFill>
              </a:defRPr>
            </a:lvl1pPr>
          </a:lstStyle>
          <a:p>
            <a:endParaRPr/>
          </a:p>
        </p:txBody>
      </p:sp>
      <p:sp>
        <p:nvSpPr>
          <p:cNvPr id="6" name="Slide Number Placeholder 5"/>
          <p:cNvSpPr txBox="1">
            <a:spLocks noGrp="1"/>
          </p:cNvSpPr>
          <p:nvPr>
            <p:ph type="sldNum" sz="quarter" idx="4"/>
          </p:nvPr>
        </p:nvSpPr>
        <p:spPr>
          <a:xfrm>
            <a:off x="6553200" y="6356350"/>
            <a:ext cx="2133600" cy="365125"/>
          </a:xfrm>
          <a:prstGeom prst="rect">
            <a:avLst/>
          </a:prstGeom>
        </p:spPr>
        <p:txBody>
          <a:bodyPr lIns="91440" tIns="45720" rIns="91440" bIns="45720" anchor="ctr"/>
          <a:lstStyle>
            <a:lvl1pPr lvl="0" algn="r">
              <a:defRPr sz="1200">
                <a:solidFill>
                  <a:schemeClr val="tx1">
                    <a:tint val="75000"/>
                  </a:schemeClr>
                </a:solidFill>
              </a:defRPr>
            </a:lvl1pPr>
          </a:lstStyle>
          <a:p>
            <a:fld id="{8B38DBA3-52F9-4AF4-A6A4-FA4D7DB2F99C}" type="slidenum">
              <a:t>‹#›</a:t>
            </a:fld>
            <a:endParaRPr/>
          </a:p>
        </p:txBody>
      </p:sp>
    </p:spTree>
  </p:cSld>
  <p:clrMap bg1="lt1" tx1="dk1" bg2="lt2" tx2="dk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xStyles>
    <p:titleStyle>
      <a:lvl1pPr lvl="0" algn="ctr">
        <a:buNone/>
        <a:defRPr sz="4400">
          <a:solidFill>
            <a:schemeClr val="tx1"/>
          </a:solidFill>
          <a:latin typeface="Calibri"/>
        </a:defRPr>
      </a:lvl1pPr>
    </p:titleStyle>
    <p:bodyStyle>
      <a:lvl1pPr marL="342900" lvl="0" indent="-342900" algn="l">
        <a:spcBef>
          <a:spcPct val="20000"/>
        </a:spcBef>
        <a:buFont typeface="Arial"/>
        <a:buChar char="•"/>
        <a:defRPr sz="3200">
          <a:solidFill>
            <a:schemeClr val="tx1"/>
          </a:solidFill>
          <a:latin typeface="Calibri"/>
        </a:defRPr>
      </a:lvl1pPr>
      <a:lvl2pPr marL="742950" lvl="0" indent="-285750" algn="l">
        <a:spcBef>
          <a:spcPct val="20000"/>
        </a:spcBef>
        <a:buFont typeface="Arial"/>
        <a:buChar char="–"/>
        <a:defRPr sz="2800">
          <a:solidFill>
            <a:schemeClr val="tx1"/>
          </a:solidFill>
          <a:latin typeface="Calibri"/>
        </a:defRPr>
      </a:lvl2pPr>
      <a:lvl3pPr marL="1143000" lvl="0" indent="-228600" algn="l">
        <a:spcBef>
          <a:spcPct val="20000"/>
        </a:spcBef>
        <a:buFont typeface="Arial"/>
        <a:buChar char="•"/>
        <a:defRPr sz="2400">
          <a:solidFill>
            <a:schemeClr val="tx1"/>
          </a:solidFill>
          <a:latin typeface="Calibri"/>
        </a:defRPr>
      </a:lvl3pPr>
      <a:lvl4pPr marL="1600200" lvl="0" indent="-228600" algn="l">
        <a:spcBef>
          <a:spcPct val="20000"/>
        </a:spcBef>
        <a:buFont typeface="Arial"/>
        <a:buChar char="–"/>
        <a:defRPr sz="2000">
          <a:solidFill>
            <a:schemeClr val="tx1"/>
          </a:solidFill>
          <a:latin typeface="Calibri"/>
        </a:defRPr>
      </a:lvl4pPr>
      <a:lvl5pPr marL="2057400" lvl="0" indent="-228600" algn="l">
        <a:spcBef>
          <a:spcPct val="20000"/>
        </a:spcBef>
        <a:buFont typeface="Arial"/>
        <a:buChar char="»"/>
        <a:defRPr sz="2000">
          <a:solidFill>
            <a:schemeClr val="tx1"/>
          </a:solidFill>
          <a:latin typeface="Calibri"/>
        </a:defRPr>
      </a:lvl5pPr>
      <a:lvl6pPr marL="2514600" lvl="0" indent="-228600" algn="l">
        <a:spcBef>
          <a:spcPct val="20000"/>
        </a:spcBef>
        <a:buFont typeface="Arial"/>
        <a:buChar char="•"/>
        <a:defRPr sz="2000">
          <a:solidFill>
            <a:schemeClr val="tx1"/>
          </a:solidFill>
          <a:latin typeface="Calibri"/>
        </a:defRPr>
      </a:lvl6pPr>
      <a:lvl7pPr marL="2971800" lvl="0" indent="-228600" algn="l">
        <a:spcBef>
          <a:spcPct val="20000"/>
        </a:spcBef>
        <a:buFont typeface="Arial"/>
        <a:buChar char="•"/>
        <a:defRPr sz="2000">
          <a:solidFill>
            <a:schemeClr val="tx1"/>
          </a:solidFill>
          <a:latin typeface="Calibri"/>
        </a:defRPr>
      </a:lvl7pPr>
      <a:lvl8pPr marL="3429000" lvl="0" indent="-228600" algn="l">
        <a:spcBef>
          <a:spcPct val="20000"/>
        </a:spcBef>
        <a:buFont typeface="Arial"/>
        <a:buChar char="•"/>
        <a:defRPr sz="2000">
          <a:solidFill>
            <a:schemeClr val="tx1"/>
          </a:solidFill>
          <a:latin typeface="Calibri"/>
        </a:defRPr>
      </a:lvl8pPr>
      <a:lvl9pPr marL="3886200" lvl="0" indent="-228600" algn="l">
        <a:spcBef>
          <a:spcPct val="20000"/>
        </a:spcBef>
        <a:buFont typeface="Arial"/>
        <a:buChar char="•"/>
        <a:defRPr sz="2000">
          <a:solidFill>
            <a:schemeClr val="tx1"/>
          </a:solidFill>
          <a:latin typeface="Calibri"/>
        </a:defRPr>
      </a:lvl9pPr>
    </p:bodyStyle>
    <p:otherStyle>
      <a:lvl1pPr marL="0" lvl="0" algn="l">
        <a:defRPr sz="1800">
          <a:solidFill>
            <a:schemeClr val="tx1"/>
          </a:solidFill>
          <a:latin typeface="Calibri"/>
        </a:defRPr>
      </a:lvl1pPr>
      <a:lvl2pPr marL="457200" lvl="0" algn="l">
        <a:defRPr sz="1800">
          <a:solidFill>
            <a:schemeClr val="tx1"/>
          </a:solidFill>
          <a:latin typeface="Calibri"/>
        </a:defRPr>
      </a:lvl2pPr>
      <a:lvl3pPr marL="914400" lvl="0" algn="l">
        <a:defRPr sz="1800">
          <a:solidFill>
            <a:schemeClr val="tx1"/>
          </a:solidFill>
          <a:latin typeface="Calibri"/>
        </a:defRPr>
      </a:lvl3pPr>
      <a:lvl4pPr marL="1371600" lvl="0" algn="l">
        <a:defRPr sz="1800">
          <a:solidFill>
            <a:schemeClr val="tx1"/>
          </a:solidFill>
          <a:latin typeface="Calibri"/>
        </a:defRPr>
      </a:lvl4pPr>
      <a:lvl5pPr marL="1828800" lvl="0" algn="l">
        <a:defRPr sz="1800">
          <a:solidFill>
            <a:schemeClr val="tx1"/>
          </a:solidFill>
          <a:latin typeface="Calibri"/>
        </a:defRPr>
      </a:lvl5pPr>
      <a:lvl6pPr marL="2286000" lvl="0" algn="l">
        <a:defRPr sz="1800">
          <a:solidFill>
            <a:schemeClr val="tx1"/>
          </a:solidFill>
          <a:latin typeface="Calibri"/>
        </a:defRPr>
      </a:lvl6pPr>
      <a:lvl7pPr marL="2743200" lvl="0" algn="l">
        <a:defRPr sz="1800">
          <a:solidFill>
            <a:schemeClr val="tx1"/>
          </a:solidFill>
          <a:latin typeface="Calibri"/>
        </a:defRPr>
      </a:lvl7pPr>
      <a:lvl8pPr marL="3200400" lvl="0" algn="l">
        <a:defRPr sz="1800">
          <a:solidFill>
            <a:schemeClr val="tx1"/>
          </a:solidFill>
          <a:latin typeface="Calibri"/>
        </a:defRPr>
      </a:lvl8pPr>
      <a:lvl9pPr marL="3657600" lvl="0" algn="l">
        <a:defRPr sz="1800">
          <a:solidFill>
            <a:schemeClr val="tx1"/>
          </a:solidFill>
          <a:latin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ctrTitle"/>
          </p:nvPr>
        </p:nvSpPr>
        <p:spPr>
          <a:prstGeom prst="rect">
            <a:avLst/>
          </a:prstGeom>
        </p:spPr>
        <p:txBody>
          <a:bodyPr/>
          <a:lstStyle>
            <a:lvl1pPr lvl="0">
              <a:defRPr/>
            </a:lvl1pPr>
          </a:lstStyle>
          <a:p>
            <a:pPr lvl="0"/>
            <a:r>
              <a:rPr lang="en-US" dirty="0">
                <a:solidFill>
                  <a:srgbClr val="0000CC"/>
                </a:solidFill>
              </a:rPr>
              <a:t>Structured </a:t>
            </a:r>
            <a:r>
              <a:rPr dirty="0">
                <a:solidFill>
                  <a:srgbClr val="0000CC"/>
                </a:solidFill>
              </a:rPr>
              <a:t>Programming Language </a:t>
            </a:r>
            <a:br>
              <a:rPr dirty="0"/>
            </a:br>
            <a:r>
              <a:rPr dirty="0">
                <a:solidFill>
                  <a:srgbClr val="0000CC"/>
                </a:solidFill>
              </a:rPr>
              <a:t>CSE11</a:t>
            </a:r>
            <a:r>
              <a:rPr lang="en-US" dirty="0">
                <a:solidFill>
                  <a:srgbClr val="0000CC"/>
                </a:solidFill>
              </a:rPr>
              <a:t>3</a:t>
            </a:r>
            <a:endParaRPr dirty="0">
              <a:solidFill>
                <a:srgbClr val="0000CC"/>
              </a:solidFill>
            </a:endParaRPr>
          </a:p>
        </p:txBody>
      </p:sp>
      <p:sp>
        <p:nvSpPr>
          <p:cNvPr id="5" name="Slide Number Placeholder 4"/>
          <p:cNvSpPr txBox="1">
            <a:spLocks noGrp="1"/>
          </p:cNvSpPr>
          <p:nvPr>
            <p:ph type="sldNum" sz="quarter" idx="12"/>
          </p:nvPr>
        </p:nvSpPr>
        <p:spPr>
          <a:prstGeom prst="rect">
            <a:avLst/>
          </a:prstGeom>
        </p:spPr>
        <p:txBody>
          <a:bodyPr/>
          <a:lstStyle>
            <a:lvl1pPr lvl="0">
              <a:defRPr/>
            </a:lvl1pPr>
          </a:lstStyle>
          <a:p>
            <a:fld id="{8B38DBA3-52F9-4AF4-A6A4-FA4D7DB2F99C}" type="slidenum">
              <a:t>1</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txBox="1">
            <a:spLocks noGrp="1"/>
          </p:cNvSpPr>
          <p:nvPr>
            <p:ph type="sldNum" sz="quarter" idx="12"/>
          </p:nvPr>
        </p:nvSpPr>
        <p:spPr>
          <a:prstGeom prst="rect">
            <a:avLst/>
          </a:prstGeom>
        </p:spPr>
        <p:txBody>
          <a:bodyPr/>
          <a:lstStyle>
            <a:lvl1pPr lvl="0">
              <a:defRPr/>
            </a:lvl1pPr>
          </a:lstStyle>
          <a:p>
            <a:fld id="{8B38DBA3-52F9-4AF4-A6A4-FA4D7DB2F99C}" type="slidenum">
              <a:t>10</a:t>
            </a:fld>
            <a:endParaRPr/>
          </a:p>
        </p:txBody>
      </p:sp>
      <p:sp>
        <p:nvSpPr>
          <p:cNvPr id="4" name="Title 3"/>
          <p:cNvSpPr txBox="1">
            <a:spLocks noGrp="1"/>
          </p:cNvSpPr>
          <p:nvPr>
            <p:ph type="title"/>
          </p:nvPr>
        </p:nvSpPr>
        <p:spPr>
          <a:xfrm>
            <a:off x="304800" y="304800"/>
            <a:ext cx="8610600" cy="762000"/>
          </a:xfrm>
          <a:prstGeom prst="rect">
            <a:avLst/>
          </a:prstGeom>
        </p:spPr>
        <p:txBody>
          <a:bodyPr/>
          <a:lstStyle>
            <a:lvl1pPr lvl="0">
              <a:defRPr/>
            </a:lvl1pPr>
          </a:lstStyle>
          <a:p>
            <a:pPr lvl="0"/>
            <a:r>
              <a:rPr sz="3600" b="1"/>
              <a:t>CPU (Cont…)</a:t>
            </a:r>
          </a:p>
        </p:txBody>
      </p:sp>
      <p:sp>
        <p:nvSpPr>
          <p:cNvPr id="5" name="TextBox 4"/>
          <p:cNvSpPr txBox="1"/>
          <p:nvPr/>
        </p:nvSpPr>
        <p:spPr>
          <a:xfrm>
            <a:off x="304800" y="1295400"/>
            <a:ext cx="8610600" cy="5029200"/>
          </a:xfrm>
          <a:prstGeom prst="rect">
            <a:avLst/>
          </a:prstGeom>
        </p:spPr>
        <p:txBody>
          <a:bodyPr lIns="91440" tIns="45720" rIns="91440" bIns="45720">
            <a:normAutofit fontScale="92500"/>
          </a:bodyPr>
          <a:lstStyle>
            <a:lvl1pPr lvl="0">
              <a:defRPr/>
            </a:lvl1pPr>
          </a:lstStyle>
          <a:p>
            <a:pPr marL="342900" lvl="0" indent="-342900" algn="just">
              <a:lnSpc>
                <a:spcPct val="100000"/>
              </a:lnSpc>
              <a:spcBef>
                <a:spcPct val="20000"/>
              </a:spcBef>
              <a:buNone/>
            </a:pPr>
            <a:endParaRPr/>
          </a:p>
          <a:p>
            <a:pPr marL="742950" lvl="1" indent="-285750" algn="just">
              <a:lnSpc>
                <a:spcPct val="100000"/>
              </a:lnSpc>
              <a:spcBef>
                <a:spcPct val="20000"/>
              </a:spcBef>
              <a:buFont typeface="Arial"/>
              <a:buChar char="–"/>
            </a:pPr>
            <a:r>
              <a:rPr sz="2800" b="0" i="0" u="none" strike="noStrike" baseline="0">
                <a:solidFill>
                  <a:schemeClr val="tx1"/>
                </a:solidFill>
                <a:latin typeface="Calibri"/>
              </a:rPr>
              <a:t>All computations take place here in order for the computer to perform a designated task.</a:t>
            </a:r>
          </a:p>
          <a:p>
            <a:pPr marL="742950" lvl="1" indent="-285750" algn="just">
              <a:lnSpc>
                <a:spcPct val="100000"/>
              </a:lnSpc>
              <a:spcBef>
                <a:spcPct val="20000"/>
              </a:spcBef>
              <a:buFont typeface="Arial"/>
              <a:buChar char="–"/>
            </a:pPr>
            <a:r>
              <a:rPr sz="2800" b="0" i="0" u="none" strike="noStrike" baseline="0">
                <a:solidFill>
                  <a:schemeClr val="tx1"/>
                </a:solidFill>
                <a:latin typeface="Calibri"/>
              </a:rPr>
              <a:t>It has a large number of registers which temporarily store data and programs (instructions).</a:t>
            </a:r>
          </a:p>
          <a:p>
            <a:pPr marL="742950" lvl="1" indent="-285750" algn="just">
              <a:lnSpc>
                <a:spcPct val="100000"/>
              </a:lnSpc>
              <a:spcBef>
                <a:spcPct val="20000"/>
              </a:spcBef>
              <a:buFont typeface="Arial"/>
              <a:buChar char="–"/>
            </a:pPr>
            <a:r>
              <a:rPr sz="2800" b="0" i="0" u="none" strike="noStrike" baseline="0">
                <a:solidFill>
                  <a:schemeClr val="tx1"/>
                </a:solidFill>
                <a:latin typeface="Calibri"/>
              </a:rPr>
              <a:t>It has functional units to carry out arithmetic and logic operations</a:t>
            </a:r>
          </a:p>
          <a:p>
            <a:pPr marL="742950" lvl="1" indent="-285750" algn="just">
              <a:lnSpc>
                <a:spcPct val="100000"/>
              </a:lnSpc>
              <a:spcBef>
                <a:spcPct val="20000"/>
              </a:spcBef>
              <a:buFont typeface="Arial"/>
              <a:buChar char="–"/>
            </a:pPr>
            <a:r>
              <a:rPr sz="2800" b="0" i="0" u="none" strike="noStrike" baseline="0">
                <a:solidFill>
                  <a:schemeClr val="tx1"/>
                </a:solidFill>
                <a:latin typeface="Calibri"/>
              </a:rPr>
              <a:t>It retrieves instructions from the memory, interprets (decodes) them, and performs the requested operation</a:t>
            </a:r>
          </a:p>
          <a:p>
            <a:pPr marL="742950" lvl="1" indent="-285750" algn="just">
              <a:lnSpc>
                <a:spcPct val="100000"/>
              </a:lnSpc>
              <a:spcBef>
                <a:spcPct val="20000"/>
              </a:spcBef>
              <a:buFont typeface="Arial"/>
              <a:buChar char="–"/>
            </a:pPr>
            <a:r>
              <a:rPr sz="2800" b="0" i="0" u="none" strike="noStrike" baseline="0">
                <a:solidFill>
                  <a:schemeClr val="tx1"/>
                </a:solidFill>
                <a:latin typeface="Calibri"/>
              </a:rPr>
              <a:t>Fetch </a:t>
            </a:r>
            <a:r>
              <a:rPr sz="2800" b="0" i="0" u="none" strike="noStrike" baseline="0">
                <a:solidFill>
                  <a:schemeClr val="tx1"/>
                </a:solidFill>
                <a:latin typeface="Wingdings"/>
              </a:rPr>
              <a:t></a:t>
            </a:r>
            <a:r>
              <a:rPr sz="2800" b="0" i="0" u="none" strike="noStrike" baseline="0">
                <a:solidFill>
                  <a:schemeClr val="tx1"/>
                </a:solidFill>
                <a:latin typeface="Calibri"/>
              </a:rPr>
              <a:t> Decode </a:t>
            </a:r>
            <a:r>
              <a:rPr sz="2800" b="0" i="0" u="none" strike="noStrike" baseline="0">
                <a:solidFill>
                  <a:schemeClr val="tx1"/>
                </a:solidFill>
                <a:latin typeface="Wingdings"/>
              </a:rPr>
              <a:t></a:t>
            </a:r>
            <a:r>
              <a:rPr sz="2800" b="0" i="0" u="none" strike="noStrike" baseline="0">
                <a:solidFill>
                  <a:schemeClr val="tx1"/>
                </a:solidFill>
                <a:latin typeface="Calibri"/>
              </a:rPr>
              <a:t> Execute cycle</a:t>
            </a:r>
          </a:p>
          <a:p>
            <a:pPr marL="342900" lvl="0" indent="-342900" algn="just">
              <a:lnSpc>
                <a:spcPct val="100000"/>
              </a:lnSpc>
              <a:spcBef>
                <a:spcPct val="20000"/>
              </a:spcBef>
              <a:buFont typeface="Arial"/>
              <a:buChar char="•"/>
            </a:pPr>
            <a:r>
              <a:rPr sz="2800" b="0" i="0" u="none" strike="noStrike" baseline="0">
                <a:solidFill>
                  <a:schemeClr val="tx1"/>
                </a:solidFill>
                <a:latin typeface="Calibri"/>
              </a:rPr>
              <a:t>CPU is also referred to as the processor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txBox="1">
            <a:spLocks noGrp="1"/>
          </p:cNvSpPr>
          <p:nvPr>
            <p:ph type="sldNum" sz="quarter" idx="12"/>
          </p:nvPr>
        </p:nvSpPr>
        <p:spPr>
          <a:prstGeom prst="rect">
            <a:avLst/>
          </a:prstGeom>
        </p:spPr>
        <p:txBody>
          <a:bodyPr/>
          <a:lstStyle>
            <a:lvl1pPr lvl="0">
              <a:defRPr/>
            </a:lvl1pPr>
          </a:lstStyle>
          <a:p>
            <a:fld id="{8B38DBA3-52F9-4AF4-A6A4-FA4D7DB2F99C}" type="slidenum">
              <a:t>11</a:t>
            </a:fld>
            <a:endParaRPr/>
          </a:p>
        </p:txBody>
      </p:sp>
      <p:sp>
        <p:nvSpPr>
          <p:cNvPr id="4" name="Title 3"/>
          <p:cNvSpPr txBox="1">
            <a:spLocks noGrp="1"/>
          </p:cNvSpPr>
          <p:nvPr>
            <p:ph type="title"/>
          </p:nvPr>
        </p:nvSpPr>
        <p:spPr>
          <a:xfrm>
            <a:off x="304800" y="304800"/>
            <a:ext cx="8610600" cy="762000"/>
          </a:xfrm>
          <a:prstGeom prst="rect">
            <a:avLst/>
          </a:prstGeom>
        </p:spPr>
        <p:txBody>
          <a:bodyPr/>
          <a:lstStyle>
            <a:lvl1pPr lvl="0">
              <a:defRPr/>
            </a:lvl1pPr>
          </a:lstStyle>
          <a:p>
            <a:pPr lvl="0"/>
            <a:r>
              <a:rPr sz="3600" b="1"/>
              <a:t>Classification of Software</a:t>
            </a:r>
          </a:p>
        </p:txBody>
      </p:sp>
      <p:sp>
        <p:nvSpPr>
          <p:cNvPr id="5" name="TextBox 4"/>
          <p:cNvSpPr txBox="1"/>
          <p:nvPr/>
        </p:nvSpPr>
        <p:spPr>
          <a:xfrm>
            <a:off x="304800" y="1295400"/>
            <a:ext cx="8610600" cy="5029200"/>
          </a:xfrm>
          <a:prstGeom prst="rect">
            <a:avLst/>
          </a:prstGeom>
        </p:spPr>
        <p:txBody>
          <a:bodyPr lIns="91440" tIns="45720" rIns="91440" bIns="45720"/>
          <a:lstStyle>
            <a:lvl1pPr lvl="0">
              <a:defRPr/>
            </a:lvl1pPr>
          </a:lstStyle>
          <a:p>
            <a:pPr marL="533400" lvl="0" indent="-533400" algn="l">
              <a:lnSpc>
                <a:spcPct val="100000"/>
              </a:lnSpc>
              <a:spcBef>
                <a:spcPct val="20000"/>
              </a:spcBef>
              <a:buFont typeface="Arial"/>
              <a:buChar char="•"/>
            </a:pPr>
            <a:r>
              <a:rPr sz="3200" b="0" i="0" u="none" strike="noStrike" baseline="0">
                <a:solidFill>
                  <a:schemeClr val="tx1"/>
                </a:solidFill>
                <a:latin typeface="Calibri"/>
              </a:rPr>
              <a:t>Two categories:</a:t>
            </a:r>
          </a:p>
          <a:p>
            <a:pPr marL="914400" lvl="0" indent="-457200" algn="l">
              <a:lnSpc>
                <a:spcPct val="100000"/>
              </a:lnSpc>
              <a:spcBef>
                <a:spcPct val="20000"/>
              </a:spcBef>
            </a:pPr>
            <a:endParaRPr sz="3200" b="0" i="0" u="none" strike="noStrike" baseline="0">
              <a:solidFill>
                <a:schemeClr val="tx1"/>
              </a:solidFill>
              <a:latin typeface="Calibri"/>
            </a:endParaRPr>
          </a:p>
          <a:p>
            <a:pPr marL="914400" lvl="1" indent="-457200" algn="l">
              <a:lnSpc>
                <a:spcPct val="100000"/>
              </a:lnSpc>
              <a:spcBef>
                <a:spcPct val="20000"/>
              </a:spcBef>
              <a:buAutoNum type="arabicPeriod"/>
            </a:pPr>
            <a:r>
              <a:rPr sz="2800" b="0" i="0" u="none" strike="noStrike" baseline="0">
                <a:solidFill>
                  <a:schemeClr val="tx1"/>
                </a:solidFill>
                <a:latin typeface="Calibri"/>
              </a:rPr>
              <a:t>Application Software</a:t>
            </a:r>
          </a:p>
          <a:p>
            <a:pPr marL="1295400" lvl="2" indent="-381000" algn="l">
              <a:lnSpc>
                <a:spcPct val="100000"/>
              </a:lnSpc>
              <a:spcBef>
                <a:spcPct val="20000"/>
              </a:spcBef>
              <a:buFont typeface="Arial"/>
              <a:buChar char="•"/>
            </a:pPr>
            <a:r>
              <a:rPr sz="2400" b="0" i="0" u="none" strike="noStrike" baseline="0">
                <a:solidFill>
                  <a:schemeClr val="tx1"/>
                </a:solidFill>
                <a:latin typeface="Calibri"/>
              </a:rPr>
              <a:t>Used to solve a particular problem.</a:t>
            </a:r>
          </a:p>
          <a:p>
            <a:pPr marL="1295400" lvl="2" indent="-381000" algn="l">
              <a:lnSpc>
                <a:spcPct val="100000"/>
              </a:lnSpc>
              <a:spcBef>
                <a:spcPct val="20000"/>
              </a:spcBef>
              <a:buFont typeface="Arial"/>
              <a:buChar char="•"/>
            </a:pPr>
            <a:r>
              <a:rPr sz="2400" b="0" i="0" u="none" strike="noStrike" baseline="0">
                <a:solidFill>
                  <a:schemeClr val="tx1"/>
                </a:solidFill>
                <a:latin typeface="Calibri"/>
              </a:rPr>
              <a:t>Editor, financial accounting, weather forecasting, etc.</a:t>
            </a:r>
          </a:p>
          <a:p>
            <a:pPr marL="914400" lvl="0" indent="-457200" algn="l">
              <a:lnSpc>
                <a:spcPct val="100000"/>
              </a:lnSpc>
              <a:spcBef>
                <a:spcPct val="20000"/>
              </a:spcBef>
              <a:buAutoNum type="arabicPeriod"/>
            </a:pPr>
            <a:endParaRPr sz="2400" b="0" i="0" u="none" strike="noStrike" baseline="0">
              <a:solidFill>
                <a:schemeClr val="tx1"/>
              </a:solidFill>
              <a:latin typeface="Calibri"/>
            </a:endParaRPr>
          </a:p>
          <a:p>
            <a:pPr marL="914400" lvl="1" indent="-457200" algn="l">
              <a:lnSpc>
                <a:spcPct val="100000"/>
              </a:lnSpc>
              <a:spcBef>
                <a:spcPct val="20000"/>
              </a:spcBef>
              <a:buAutoNum type="arabicPeriod"/>
            </a:pPr>
            <a:r>
              <a:rPr sz="2800" b="0" i="0" u="none" strike="noStrike" baseline="0">
                <a:solidFill>
                  <a:schemeClr val="tx1"/>
                </a:solidFill>
                <a:latin typeface="Calibri"/>
              </a:rPr>
              <a:t>System Software</a:t>
            </a:r>
          </a:p>
          <a:p>
            <a:pPr marL="1295400" lvl="2" indent="-381000" algn="l">
              <a:lnSpc>
                <a:spcPct val="100000"/>
              </a:lnSpc>
              <a:spcBef>
                <a:spcPct val="20000"/>
              </a:spcBef>
              <a:buFont typeface="Arial"/>
              <a:buChar char="•"/>
            </a:pPr>
            <a:r>
              <a:rPr sz="2400" b="0" i="0" u="none" strike="noStrike" baseline="0">
                <a:solidFill>
                  <a:schemeClr val="tx1"/>
                </a:solidFill>
                <a:latin typeface="Calibri"/>
              </a:rPr>
              <a:t>Helps in running other programs.</a:t>
            </a:r>
          </a:p>
          <a:p>
            <a:pPr marL="1295400" lvl="2" indent="-381000" algn="l">
              <a:lnSpc>
                <a:spcPct val="100000"/>
              </a:lnSpc>
              <a:spcBef>
                <a:spcPct val="20000"/>
              </a:spcBef>
              <a:buFont typeface="Arial"/>
              <a:buChar char="•"/>
            </a:pPr>
            <a:r>
              <a:rPr sz="2400" b="0" i="0" u="none" strike="noStrike" baseline="0">
                <a:solidFill>
                  <a:schemeClr val="tx1"/>
                </a:solidFill>
                <a:latin typeface="Calibri"/>
              </a:rPr>
              <a:t>Compiler, operating system, etc.</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txBox="1">
            <a:spLocks noGrp="1"/>
          </p:cNvSpPr>
          <p:nvPr>
            <p:ph type="sldNum" sz="quarter" idx="12"/>
          </p:nvPr>
        </p:nvSpPr>
        <p:spPr>
          <a:prstGeom prst="rect">
            <a:avLst/>
          </a:prstGeom>
        </p:spPr>
        <p:txBody>
          <a:bodyPr/>
          <a:lstStyle>
            <a:lvl1pPr lvl="0">
              <a:defRPr/>
            </a:lvl1pPr>
          </a:lstStyle>
          <a:p>
            <a:fld id="{8B38DBA3-52F9-4AF4-A6A4-FA4D7DB2F99C}" type="slidenum">
              <a:t>12</a:t>
            </a:fld>
            <a:endParaRPr/>
          </a:p>
        </p:txBody>
      </p:sp>
      <p:sp>
        <p:nvSpPr>
          <p:cNvPr id="4" name="Title 3"/>
          <p:cNvSpPr txBox="1">
            <a:spLocks noGrp="1"/>
          </p:cNvSpPr>
          <p:nvPr>
            <p:ph type="title"/>
          </p:nvPr>
        </p:nvSpPr>
        <p:spPr>
          <a:xfrm>
            <a:off x="304800" y="304800"/>
            <a:ext cx="8610600" cy="762000"/>
          </a:xfrm>
          <a:prstGeom prst="rect">
            <a:avLst/>
          </a:prstGeom>
        </p:spPr>
        <p:txBody>
          <a:bodyPr/>
          <a:lstStyle>
            <a:lvl1pPr lvl="0">
              <a:defRPr/>
            </a:lvl1pPr>
          </a:lstStyle>
          <a:p>
            <a:pPr lvl="0"/>
            <a:r>
              <a:rPr sz="3600" b="1"/>
              <a:t>Operating Systems</a:t>
            </a:r>
          </a:p>
        </p:txBody>
      </p:sp>
      <p:sp>
        <p:nvSpPr>
          <p:cNvPr id="5" name="TextBox 4"/>
          <p:cNvSpPr txBox="1"/>
          <p:nvPr/>
        </p:nvSpPr>
        <p:spPr>
          <a:xfrm>
            <a:off x="304800" y="1066800"/>
            <a:ext cx="8610600" cy="5257800"/>
          </a:xfrm>
          <a:prstGeom prst="rect">
            <a:avLst/>
          </a:prstGeom>
        </p:spPr>
        <p:txBody>
          <a:bodyPr lIns="91440" tIns="45720" rIns="91440" bIns="45720">
            <a:normAutofit fontScale="92000" lnSpcReduction="20000"/>
          </a:bodyPr>
          <a:lstStyle>
            <a:lvl1pPr lvl="0">
              <a:defRPr/>
            </a:lvl1pPr>
          </a:lstStyle>
          <a:p>
            <a:pPr marL="342900" lvl="0" indent="-342900" algn="l">
              <a:lnSpc>
                <a:spcPct val="90000"/>
              </a:lnSpc>
              <a:spcBef>
                <a:spcPct val="20000"/>
              </a:spcBef>
              <a:buFont typeface="Wingdings" panose="05000000000000000000" pitchFamily="2" charset="2"/>
              <a:buChar char="Ø"/>
            </a:pPr>
            <a:r>
              <a:rPr lang="en-US" sz="3300" dirty="0"/>
              <a:t>A Program that controls the entire operation of a computer system. It is an interface between the hardware and the user.</a:t>
            </a:r>
          </a:p>
          <a:p>
            <a:pPr lvl="0" algn="l">
              <a:lnSpc>
                <a:spcPct val="90000"/>
              </a:lnSpc>
              <a:spcBef>
                <a:spcPct val="20000"/>
              </a:spcBef>
            </a:pPr>
            <a:endParaRPr sz="3000" dirty="0"/>
          </a:p>
          <a:p>
            <a:pPr marL="342900" lvl="0" indent="-342900" algn="l">
              <a:lnSpc>
                <a:spcPct val="90000"/>
              </a:lnSpc>
              <a:spcBef>
                <a:spcPct val="20000"/>
              </a:spcBef>
              <a:buFont typeface="Arial"/>
              <a:buChar char="•"/>
            </a:pPr>
            <a:r>
              <a:rPr sz="2800" b="0" i="0" u="none" strike="noStrike" baseline="0" dirty="0">
                <a:solidFill>
                  <a:schemeClr val="tx1"/>
                </a:solidFill>
                <a:latin typeface="Calibri"/>
              </a:rPr>
              <a:t>Makes the computer easy to use.</a:t>
            </a:r>
          </a:p>
          <a:p>
            <a:pPr marL="742950" lvl="1" indent="-285750" algn="l">
              <a:lnSpc>
                <a:spcPct val="90000"/>
              </a:lnSpc>
              <a:spcBef>
                <a:spcPct val="20000"/>
              </a:spcBef>
              <a:buFont typeface="Arial"/>
              <a:buChar char="–"/>
            </a:pPr>
            <a:r>
              <a:rPr sz="2800" b="0" i="0" u="none" strike="noStrike" baseline="0" dirty="0">
                <a:solidFill>
                  <a:schemeClr val="tx1"/>
                </a:solidFill>
                <a:latin typeface="Calibri"/>
              </a:rPr>
              <a:t>Basically the computer is very difficult to use.</a:t>
            </a:r>
          </a:p>
          <a:p>
            <a:pPr marL="742950" lvl="1" indent="-285750" algn="l">
              <a:lnSpc>
                <a:spcPct val="90000"/>
              </a:lnSpc>
              <a:spcBef>
                <a:spcPct val="20000"/>
              </a:spcBef>
              <a:buFont typeface="Arial"/>
              <a:buChar char="–"/>
            </a:pPr>
            <a:r>
              <a:rPr sz="2800" b="0" i="0" u="none" strike="noStrike" baseline="0" dirty="0">
                <a:solidFill>
                  <a:schemeClr val="tx1"/>
                </a:solidFill>
                <a:latin typeface="Calibri"/>
              </a:rPr>
              <a:t>Understands only machine language.</a:t>
            </a:r>
          </a:p>
          <a:p>
            <a:pPr lvl="0" algn="l">
              <a:lnSpc>
                <a:spcPct val="90000"/>
              </a:lnSpc>
              <a:spcBef>
                <a:spcPct val="20000"/>
              </a:spcBef>
            </a:pPr>
            <a:endParaRPr sz="3000" b="0" i="0" u="none" strike="noStrike" baseline="0" dirty="0">
              <a:solidFill>
                <a:schemeClr val="tx1"/>
              </a:solidFill>
              <a:latin typeface="Calibri"/>
            </a:endParaRPr>
          </a:p>
          <a:p>
            <a:pPr marL="342900" lvl="0" indent="-342900" algn="l">
              <a:lnSpc>
                <a:spcPct val="90000"/>
              </a:lnSpc>
              <a:spcBef>
                <a:spcPct val="20000"/>
              </a:spcBef>
              <a:buFont typeface="Arial"/>
              <a:buChar char="•"/>
            </a:pPr>
            <a:r>
              <a:rPr sz="3000" b="0" i="0" u="none" strike="noStrike" baseline="0" dirty="0">
                <a:solidFill>
                  <a:schemeClr val="tx1"/>
                </a:solidFill>
                <a:latin typeface="Calibri"/>
              </a:rPr>
              <a:t>Categories of operating systems:</a:t>
            </a:r>
          </a:p>
          <a:p>
            <a:pPr marL="742950" lvl="1" indent="-285750" algn="l">
              <a:lnSpc>
                <a:spcPct val="90000"/>
              </a:lnSpc>
              <a:spcBef>
                <a:spcPct val="20000"/>
              </a:spcBef>
              <a:buFont typeface="Arial"/>
              <a:buChar char="–"/>
            </a:pPr>
            <a:r>
              <a:rPr sz="2800" b="0" i="0" u="none" strike="noStrike" baseline="0" dirty="0">
                <a:solidFill>
                  <a:schemeClr val="tx1"/>
                </a:solidFill>
                <a:latin typeface="Calibri"/>
              </a:rPr>
              <a:t>Single user</a:t>
            </a:r>
            <a:r>
              <a:rPr lang="en-US" sz="2800" b="0" i="0" u="none" strike="noStrike" baseline="0" dirty="0">
                <a:solidFill>
                  <a:schemeClr val="tx1"/>
                </a:solidFill>
                <a:latin typeface="Calibri"/>
              </a:rPr>
              <a:t> (MS-DOS)</a:t>
            </a:r>
            <a:endParaRPr sz="2800" b="0" i="0" u="none" strike="noStrike" baseline="0" dirty="0">
              <a:solidFill>
                <a:schemeClr val="tx1"/>
              </a:solidFill>
              <a:latin typeface="Calibri"/>
            </a:endParaRPr>
          </a:p>
          <a:p>
            <a:pPr marL="742950" lvl="1" indent="-285750" algn="l">
              <a:lnSpc>
                <a:spcPct val="90000"/>
              </a:lnSpc>
              <a:spcBef>
                <a:spcPct val="20000"/>
              </a:spcBef>
              <a:buFont typeface="Arial"/>
              <a:buChar char="–"/>
            </a:pPr>
            <a:r>
              <a:rPr sz="2800" b="0" i="0" u="none" strike="noStrike" baseline="0" dirty="0">
                <a:solidFill>
                  <a:schemeClr val="tx1"/>
                </a:solidFill>
                <a:latin typeface="Calibri"/>
              </a:rPr>
              <a:t>Multi user</a:t>
            </a:r>
            <a:r>
              <a:rPr lang="en-US" sz="2800" b="0" i="0" u="none" strike="noStrike" baseline="0" dirty="0">
                <a:solidFill>
                  <a:schemeClr val="tx1"/>
                </a:solidFill>
                <a:latin typeface="Calibri"/>
              </a:rPr>
              <a:t> (Linux, Mac OS, Windows)</a:t>
            </a:r>
            <a:endParaRPr sz="2800" b="0" i="0" u="none" strike="noStrike" baseline="0" dirty="0">
              <a:solidFill>
                <a:schemeClr val="tx1"/>
              </a:solidFill>
              <a:latin typeface="Calibri"/>
            </a:endParaRPr>
          </a:p>
          <a:p>
            <a:pPr marL="1143000" lvl="2" indent="-228600" algn="l">
              <a:lnSpc>
                <a:spcPct val="90000"/>
              </a:lnSpc>
              <a:spcBef>
                <a:spcPct val="20000"/>
              </a:spcBef>
              <a:buFont typeface="Arial"/>
              <a:buChar char="•"/>
            </a:pPr>
            <a:r>
              <a:rPr sz="2400" b="0" i="0" u="none" strike="noStrike" baseline="0" dirty="0">
                <a:solidFill>
                  <a:schemeClr val="tx1"/>
                </a:solidFill>
                <a:latin typeface="Calibri"/>
              </a:rPr>
              <a:t>Time sharing</a:t>
            </a:r>
          </a:p>
          <a:p>
            <a:pPr marL="1143000" lvl="2" indent="-228600" algn="l">
              <a:lnSpc>
                <a:spcPct val="90000"/>
              </a:lnSpc>
              <a:spcBef>
                <a:spcPct val="20000"/>
              </a:spcBef>
              <a:buFont typeface="Arial"/>
              <a:buChar char="•"/>
            </a:pPr>
            <a:r>
              <a:rPr sz="2400" b="0" i="0" u="none" strike="noStrike" baseline="0" dirty="0">
                <a:solidFill>
                  <a:schemeClr val="tx1"/>
                </a:solidFill>
                <a:latin typeface="Calibri"/>
              </a:rPr>
              <a:t>Multitasking</a:t>
            </a:r>
          </a:p>
          <a:p>
            <a:pPr marL="1143000" lvl="2" indent="-228600" algn="l">
              <a:lnSpc>
                <a:spcPct val="90000"/>
              </a:lnSpc>
              <a:spcBef>
                <a:spcPct val="20000"/>
              </a:spcBef>
              <a:buFont typeface="Arial"/>
              <a:buChar char="•"/>
            </a:pPr>
            <a:r>
              <a:rPr sz="2400" b="0" i="0" u="none" strike="noStrike" baseline="0" dirty="0">
                <a:solidFill>
                  <a:schemeClr val="tx1"/>
                </a:solidFill>
                <a:latin typeface="Calibri"/>
              </a:rPr>
              <a:t>Real time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prstGeom prst="rect">
            <a:avLst/>
          </a:prstGeom>
        </p:spPr>
        <p:txBody>
          <a:bodyPr/>
          <a:lstStyle>
            <a:lvl1pPr lvl="0">
              <a:defRPr/>
            </a:lvl1pPr>
          </a:lstStyle>
          <a:p>
            <a:pPr lvl="0"/>
            <a:r>
              <a:rPr sz="3600" b="1"/>
              <a:t>What is a program?</a:t>
            </a:r>
          </a:p>
        </p:txBody>
      </p:sp>
      <p:sp>
        <p:nvSpPr>
          <p:cNvPr id="3" name="Rectangle 2"/>
          <p:cNvSpPr/>
          <p:nvPr/>
        </p:nvSpPr>
        <p:spPr>
          <a:xfrm>
            <a:off x="533400" y="1447800"/>
            <a:ext cx="8153400" cy="2677656"/>
          </a:xfrm>
          <a:prstGeom prst="rect">
            <a:avLst/>
          </a:prstGeom>
        </p:spPr>
        <p:txBody>
          <a:bodyPr wrap="square"/>
          <a:lstStyle>
            <a:lvl1pPr lvl="0">
              <a:defRPr/>
            </a:lvl1pPr>
          </a:lstStyle>
          <a:p>
            <a:pPr lvl="0" algn="just">
              <a:buFont typeface="Arial"/>
              <a:buChar char="•"/>
            </a:pPr>
            <a:r>
              <a:rPr lang="en-US" sz="3200" dirty="0"/>
              <a:t> </a:t>
            </a:r>
            <a:r>
              <a:rPr sz="3200" dirty="0"/>
              <a:t>A sequence of instructions that a computer can interpret and execute.</a:t>
            </a:r>
          </a:p>
          <a:p>
            <a:pPr lvl="0" algn="just"/>
            <a:endParaRPr sz="3200" dirty="0"/>
          </a:p>
          <a:p>
            <a:pPr lvl="1" algn="just"/>
            <a:r>
              <a:rPr sz="2400" dirty="0"/>
              <a:t>-If I tell you the way from </a:t>
            </a:r>
            <a:r>
              <a:rPr lang="en-US" sz="2400" dirty="0"/>
              <a:t>Feni University</a:t>
            </a:r>
            <a:r>
              <a:rPr sz="2400" dirty="0"/>
              <a:t> to </a:t>
            </a:r>
            <a:r>
              <a:rPr lang="en-US" sz="2400" dirty="0"/>
              <a:t>Feni College</a:t>
            </a:r>
            <a:r>
              <a:rPr sz="2400" dirty="0"/>
              <a:t> … I will tell </a:t>
            </a:r>
            <a:r>
              <a:rPr lang="en-US" sz="2400" dirty="0"/>
              <a:t>you </a:t>
            </a:r>
            <a:r>
              <a:rPr sz="2400" dirty="0"/>
              <a:t>sequence of instructions…. Any wrong instruction leads </a:t>
            </a:r>
            <a:r>
              <a:rPr lang="en-US" sz="2400" dirty="0"/>
              <a:t>you </a:t>
            </a:r>
            <a:r>
              <a:rPr sz="2400" dirty="0"/>
              <a:t>to a undesired result.</a:t>
            </a:r>
          </a:p>
        </p:txBody>
      </p:sp>
      <p:sp>
        <p:nvSpPr>
          <p:cNvPr id="5" name="Slide Number Placeholder 4"/>
          <p:cNvSpPr txBox="1">
            <a:spLocks noGrp="1"/>
          </p:cNvSpPr>
          <p:nvPr>
            <p:ph type="sldNum" sz="quarter" idx="12"/>
          </p:nvPr>
        </p:nvSpPr>
        <p:spPr>
          <a:prstGeom prst="rect">
            <a:avLst/>
          </a:prstGeom>
        </p:spPr>
        <p:txBody>
          <a:bodyPr/>
          <a:lstStyle>
            <a:lvl1pPr lvl="0">
              <a:defRPr/>
            </a:lvl1pPr>
          </a:lstStyle>
          <a:p>
            <a:fld id="{8B38DBA3-52F9-4AF4-A6A4-FA4D7DB2F99C}" type="slidenum">
              <a:t>13</a:t>
            </a:fld>
            <a:endParaRPr/>
          </a:p>
        </p:txBody>
      </p:sp>
    </p:spTree>
    <p:extLst>
      <p:ext uri="{BB962C8B-B14F-4D97-AF65-F5344CB8AC3E}">
        <p14:creationId xmlns:p14="http://schemas.microsoft.com/office/powerpoint/2010/main" val="1269864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18969"/>
            <a:ext cx="8229600" cy="868362"/>
          </a:xfrm>
          <a:prstGeom prst="rect">
            <a:avLst/>
          </a:prstGeom>
        </p:spPr>
        <p:txBody>
          <a:bodyPr/>
          <a:lstStyle>
            <a:lvl1pPr lvl="0">
              <a:defRPr/>
            </a:lvl1pPr>
          </a:lstStyle>
          <a:p>
            <a:pPr lvl="0"/>
            <a:r>
              <a:rPr sz="3600" b="1" dirty="0"/>
              <a:t>Programming Language</a:t>
            </a:r>
          </a:p>
        </p:txBody>
      </p:sp>
      <p:sp>
        <p:nvSpPr>
          <p:cNvPr id="3" name="Rectangle 2"/>
          <p:cNvSpPr/>
          <p:nvPr/>
        </p:nvSpPr>
        <p:spPr>
          <a:xfrm>
            <a:off x="457200" y="852406"/>
            <a:ext cx="8305800" cy="5632311"/>
          </a:xfrm>
          <a:prstGeom prst="rect">
            <a:avLst/>
          </a:prstGeom>
        </p:spPr>
        <p:txBody>
          <a:bodyPr wrap="square"/>
          <a:lstStyle>
            <a:lvl1pPr lvl="0">
              <a:defRPr/>
            </a:lvl1pPr>
          </a:lstStyle>
          <a:p>
            <a:pPr marL="533400" lvl="0" indent="-533400" algn="just"/>
            <a:r>
              <a:rPr sz="2400" dirty="0"/>
              <a:t>Three types of programming languages</a:t>
            </a:r>
          </a:p>
          <a:p>
            <a:pPr marL="876300" lvl="1" indent="-419100" algn="just">
              <a:buAutoNum type="arabicPeriod"/>
            </a:pPr>
            <a:r>
              <a:rPr sz="2400" b="1" dirty="0"/>
              <a:t>Machine languages </a:t>
            </a:r>
          </a:p>
          <a:p>
            <a:pPr lvl="1" algn="just">
              <a:buFont typeface="Wingdings"/>
              <a:buChar char="ü"/>
            </a:pPr>
            <a:r>
              <a:rPr sz="2400" dirty="0"/>
              <a:t>Expressed in binary.</a:t>
            </a:r>
          </a:p>
          <a:p>
            <a:pPr lvl="1" algn="just">
              <a:buFont typeface="Wingdings"/>
              <a:buChar char="ü"/>
            </a:pPr>
            <a:r>
              <a:rPr sz="2400" dirty="0"/>
              <a:t>Directly understood by the computer.</a:t>
            </a:r>
          </a:p>
          <a:p>
            <a:pPr lvl="1" algn="just">
              <a:buFont typeface="Wingdings"/>
              <a:buChar char="ü"/>
            </a:pPr>
            <a:r>
              <a:rPr sz="2400" dirty="0"/>
              <a:t>Not portable; varies from one machine type to another.</a:t>
            </a:r>
          </a:p>
          <a:p>
            <a:pPr lvl="1" algn="just"/>
            <a:r>
              <a:rPr sz="2400" dirty="0"/>
              <a:t>	-Program written for one type of machine will not run on  	 another type of machine.</a:t>
            </a:r>
          </a:p>
          <a:p>
            <a:pPr lvl="1" algn="just">
              <a:buFont typeface="Wingdings"/>
              <a:buChar char="ü"/>
            </a:pPr>
            <a:r>
              <a:rPr sz="2400" dirty="0"/>
              <a:t>Difficult to use in writing programs.</a:t>
            </a:r>
            <a:endParaRPr lang="en-US" sz="2400" dirty="0"/>
          </a:p>
          <a:p>
            <a:pPr lvl="1" algn="just">
              <a:buFont typeface="Wingdings"/>
              <a:buChar char="ü"/>
            </a:pPr>
            <a:r>
              <a:rPr lang="en-US" sz="2400" dirty="0"/>
              <a:t>Closer to Hardware</a:t>
            </a:r>
            <a:endParaRPr sz="2400" dirty="0"/>
          </a:p>
          <a:p>
            <a:pPr marL="876300" lvl="1" indent="-419100" algn="just"/>
            <a:r>
              <a:rPr sz="2400" dirty="0"/>
              <a:t>2.    </a:t>
            </a:r>
            <a:r>
              <a:rPr sz="2400" b="1" dirty="0"/>
              <a:t>Assembly languages</a:t>
            </a:r>
          </a:p>
          <a:p>
            <a:pPr marL="1295400" lvl="2" indent="-381000" algn="just"/>
            <a:r>
              <a:rPr sz="2400" dirty="0"/>
              <a:t>English-like abbreviations representing elementary computer operations (translated via assemblers)</a:t>
            </a:r>
          </a:p>
          <a:p>
            <a:pPr marL="1295400" lvl="2" indent="-381000" algn="just"/>
            <a:r>
              <a:rPr sz="2400" dirty="0"/>
              <a:t>Example:</a:t>
            </a:r>
          </a:p>
          <a:p>
            <a:pPr marL="2209800" lvl="4" indent="-381000" algn="just">
              <a:buNone/>
            </a:pPr>
            <a:r>
              <a:rPr sz="2400" b="1" dirty="0">
                <a:latin typeface="Courier New"/>
              </a:rPr>
              <a:t>LOAD   BASEPAY</a:t>
            </a:r>
          </a:p>
          <a:p>
            <a:pPr marL="2209800" lvl="4" indent="-381000" algn="just">
              <a:buNone/>
            </a:pPr>
            <a:r>
              <a:rPr sz="2400" b="1" dirty="0">
                <a:latin typeface="Courier New"/>
              </a:rPr>
              <a:t>ADD    OVERPAY</a:t>
            </a:r>
          </a:p>
          <a:p>
            <a:pPr marL="2209800" lvl="4" indent="-381000" algn="just">
              <a:buNone/>
            </a:pPr>
            <a:r>
              <a:rPr sz="2400" b="1" dirty="0">
                <a:latin typeface="Courier New"/>
              </a:rPr>
              <a:t>STORE  GROSSPAY</a:t>
            </a:r>
          </a:p>
        </p:txBody>
      </p:sp>
      <p:sp>
        <p:nvSpPr>
          <p:cNvPr id="5" name="Slide Number Placeholder 4"/>
          <p:cNvSpPr txBox="1">
            <a:spLocks noGrp="1"/>
          </p:cNvSpPr>
          <p:nvPr>
            <p:ph type="sldNum" sz="quarter" idx="12"/>
          </p:nvPr>
        </p:nvSpPr>
        <p:spPr>
          <a:prstGeom prst="rect">
            <a:avLst/>
          </a:prstGeom>
        </p:spPr>
        <p:txBody>
          <a:bodyPr/>
          <a:lstStyle>
            <a:lvl1pPr lvl="0">
              <a:defRPr/>
            </a:lvl1pPr>
          </a:lstStyle>
          <a:p>
            <a:fld id="{8B38DBA3-52F9-4AF4-A6A4-FA4D7DB2F99C}" type="slidenum">
              <a:t>14</a:t>
            </a:fld>
            <a:endParaRPr/>
          </a:p>
        </p:txBody>
      </p:sp>
    </p:spTree>
    <p:extLst>
      <p:ext uri="{BB962C8B-B14F-4D97-AF65-F5344CB8AC3E}">
        <p14:creationId xmlns:p14="http://schemas.microsoft.com/office/powerpoint/2010/main" val="1717983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prstGeom prst="rect">
            <a:avLst/>
          </a:prstGeom>
        </p:spPr>
        <p:txBody>
          <a:bodyPr/>
          <a:lstStyle>
            <a:lvl1pPr lvl="0">
              <a:defRPr/>
            </a:lvl1pPr>
          </a:lstStyle>
          <a:p>
            <a:pPr lvl="0"/>
            <a:r>
              <a:rPr sz="3600" b="1"/>
              <a:t>Programming Language (Cont..)</a:t>
            </a:r>
          </a:p>
        </p:txBody>
      </p:sp>
      <p:sp>
        <p:nvSpPr>
          <p:cNvPr id="3" name="Rectangle 2"/>
          <p:cNvSpPr/>
          <p:nvPr/>
        </p:nvSpPr>
        <p:spPr>
          <a:xfrm>
            <a:off x="457200" y="1676400"/>
            <a:ext cx="8305800" cy="4893647"/>
          </a:xfrm>
          <a:prstGeom prst="rect">
            <a:avLst/>
          </a:prstGeom>
        </p:spPr>
        <p:txBody>
          <a:bodyPr wrap="square"/>
          <a:lstStyle>
            <a:lvl1pPr lvl="0">
              <a:defRPr/>
            </a:lvl1pPr>
          </a:lstStyle>
          <a:p>
            <a:pPr marL="876300" lvl="1" indent="-419100" algn="just">
              <a:buAutoNum type="arabicPeriod" startAt="3"/>
            </a:pPr>
            <a:r>
              <a:rPr sz="2400" b="1" dirty="0"/>
              <a:t>High-level languages</a:t>
            </a:r>
          </a:p>
          <a:p>
            <a:pPr marL="1295400" lvl="2" indent="-381000" algn="just"/>
            <a:r>
              <a:rPr sz="2400" dirty="0"/>
              <a:t>Codes similar to everyday English</a:t>
            </a:r>
          </a:p>
          <a:p>
            <a:pPr marL="1295400" lvl="2" indent="-381000" algn="just"/>
            <a:r>
              <a:rPr sz="2400" dirty="0"/>
              <a:t>Use mathematical notations (translated via compilers)</a:t>
            </a:r>
          </a:p>
          <a:p>
            <a:pPr marL="1295400" lvl="2" indent="-381000" algn="just"/>
            <a:r>
              <a:rPr sz="2400" dirty="0"/>
              <a:t>Example:</a:t>
            </a:r>
          </a:p>
          <a:p>
            <a:pPr marL="1752600" lvl="3" indent="-381000" algn="just">
              <a:buNone/>
            </a:pPr>
            <a:r>
              <a:rPr sz="2400" b="1" dirty="0" err="1">
                <a:latin typeface="Courier New"/>
              </a:rPr>
              <a:t>grossPay</a:t>
            </a:r>
            <a:r>
              <a:rPr sz="2400" b="1" dirty="0">
                <a:latin typeface="Courier New"/>
              </a:rPr>
              <a:t> = </a:t>
            </a:r>
            <a:r>
              <a:rPr sz="2400" b="1" dirty="0" err="1">
                <a:latin typeface="Courier New"/>
              </a:rPr>
              <a:t>basePay</a:t>
            </a:r>
            <a:r>
              <a:rPr sz="2400" b="1" dirty="0">
                <a:latin typeface="Courier New"/>
              </a:rPr>
              <a:t> + </a:t>
            </a:r>
            <a:r>
              <a:rPr sz="2400" b="1" dirty="0" err="1">
                <a:latin typeface="Courier New"/>
              </a:rPr>
              <a:t>overTimePay</a:t>
            </a:r>
            <a:endParaRPr sz="2400" b="1" dirty="0">
              <a:latin typeface="Courier New"/>
            </a:endParaRPr>
          </a:p>
          <a:p>
            <a:pPr marL="1752600" lvl="0" indent="-381000" algn="just">
              <a:buNone/>
            </a:pPr>
            <a:endParaRPr sz="2400" b="1" dirty="0">
              <a:latin typeface="Courier New"/>
            </a:endParaRPr>
          </a:p>
          <a:p>
            <a:pPr lvl="1" algn="just">
              <a:buFont typeface="Wingdings"/>
              <a:buChar char="q"/>
            </a:pPr>
            <a:r>
              <a:rPr sz="2400" dirty="0"/>
              <a:t>High-level languages are easier to use.</a:t>
            </a:r>
          </a:p>
          <a:p>
            <a:pPr lvl="1" algn="just"/>
            <a:r>
              <a:rPr sz="2400" dirty="0"/>
              <a:t>	-They are closer to the programmer.</a:t>
            </a:r>
          </a:p>
          <a:p>
            <a:pPr lvl="1" algn="just"/>
            <a:r>
              <a:rPr sz="2400" dirty="0"/>
              <a:t>	-Examples:</a:t>
            </a:r>
          </a:p>
          <a:p>
            <a:pPr lvl="2" algn="just"/>
            <a:r>
              <a:rPr sz="2400" dirty="0"/>
              <a:t>         </a:t>
            </a:r>
            <a:r>
              <a:rPr sz="2200" dirty="0"/>
              <a:t>Fortran, Cobol, C, C++, Java.</a:t>
            </a:r>
          </a:p>
          <a:p>
            <a:pPr lvl="1" algn="just"/>
            <a:r>
              <a:rPr sz="2400" dirty="0"/>
              <a:t>	-Requires an elaborate process of translation.</a:t>
            </a:r>
          </a:p>
          <a:p>
            <a:pPr lvl="2" algn="just"/>
            <a:r>
              <a:rPr sz="2400" dirty="0"/>
              <a:t>         </a:t>
            </a:r>
            <a:r>
              <a:rPr sz="2200" dirty="0"/>
              <a:t>Using a software called </a:t>
            </a:r>
            <a:r>
              <a:rPr sz="2200" i="1" dirty="0">
                <a:solidFill>
                  <a:srgbClr val="993300"/>
                </a:solidFill>
              </a:rPr>
              <a:t>compiler</a:t>
            </a:r>
            <a:r>
              <a:rPr sz="2200" dirty="0"/>
              <a:t>.</a:t>
            </a:r>
          </a:p>
          <a:p>
            <a:pPr lvl="1" algn="just"/>
            <a:r>
              <a:rPr sz="2400" dirty="0"/>
              <a:t>	-They are portable across platforms.</a:t>
            </a:r>
          </a:p>
        </p:txBody>
      </p:sp>
      <p:sp>
        <p:nvSpPr>
          <p:cNvPr id="5" name="Slide Number Placeholder 4"/>
          <p:cNvSpPr txBox="1">
            <a:spLocks noGrp="1"/>
          </p:cNvSpPr>
          <p:nvPr>
            <p:ph type="sldNum" sz="quarter" idx="12"/>
          </p:nvPr>
        </p:nvSpPr>
        <p:spPr>
          <a:prstGeom prst="rect">
            <a:avLst/>
          </a:prstGeom>
        </p:spPr>
        <p:txBody>
          <a:bodyPr/>
          <a:lstStyle>
            <a:lvl1pPr lvl="0">
              <a:defRPr/>
            </a:lvl1pPr>
          </a:lstStyle>
          <a:p>
            <a:fld id="{8B38DBA3-52F9-4AF4-A6A4-FA4D7DB2F99C}" type="slidenum">
              <a:t>15</a:t>
            </a:fld>
            <a:endParaRPr/>
          </a:p>
        </p:txBody>
      </p:sp>
    </p:spTree>
    <p:extLst>
      <p:ext uri="{BB962C8B-B14F-4D97-AF65-F5344CB8AC3E}">
        <p14:creationId xmlns:p14="http://schemas.microsoft.com/office/powerpoint/2010/main" val="2106806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txBox="1">
            <a:spLocks noGrp="1"/>
          </p:cNvSpPr>
          <p:nvPr>
            <p:ph type="sldNum" sz="quarter" idx="12"/>
          </p:nvPr>
        </p:nvSpPr>
        <p:spPr>
          <a:prstGeom prst="rect">
            <a:avLst/>
          </a:prstGeom>
        </p:spPr>
        <p:txBody>
          <a:bodyPr/>
          <a:lstStyle>
            <a:lvl1pPr lvl="0">
              <a:defRPr/>
            </a:lvl1pPr>
          </a:lstStyle>
          <a:p>
            <a:fld id="{8B38DBA3-52F9-4AF4-A6A4-FA4D7DB2F99C}" type="slidenum">
              <a:t>16</a:t>
            </a:fld>
            <a:endParaRPr/>
          </a:p>
        </p:txBody>
      </p:sp>
      <p:sp>
        <p:nvSpPr>
          <p:cNvPr id="4" name="Title 3"/>
          <p:cNvSpPr txBox="1">
            <a:spLocks noGrp="1"/>
          </p:cNvSpPr>
          <p:nvPr>
            <p:ph type="title"/>
          </p:nvPr>
        </p:nvSpPr>
        <p:spPr>
          <a:xfrm>
            <a:off x="304800" y="304800"/>
            <a:ext cx="8610600" cy="762000"/>
          </a:xfrm>
          <a:prstGeom prst="rect">
            <a:avLst/>
          </a:prstGeom>
        </p:spPr>
        <p:txBody>
          <a:bodyPr/>
          <a:lstStyle>
            <a:lvl1pPr lvl="0">
              <a:defRPr/>
            </a:lvl1pPr>
          </a:lstStyle>
          <a:p>
            <a:pPr lvl="0"/>
            <a:r>
              <a:rPr lang="en-US" sz="3600" b="1" dirty="0"/>
              <a:t>Evolution of Programming Languages</a:t>
            </a:r>
            <a:endParaRPr sz="3600" b="1" dirty="0"/>
          </a:p>
        </p:txBody>
      </p:sp>
      <p:sp>
        <p:nvSpPr>
          <p:cNvPr id="5" name="TextBox 4"/>
          <p:cNvSpPr txBox="1"/>
          <p:nvPr/>
        </p:nvSpPr>
        <p:spPr>
          <a:xfrm>
            <a:off x="304800" y="1066800"/>
            <a:ext cx="8610600" cy="5029200"/>
          </a:xfrm>
          <a:prstGeom prst="rect">
            <a:avLst/>
          </a:prstGeom>
        </p:spPr>
        <p:txBody>
          <a:bodyPr lIns="91440" tIns="45720" rIns="91440" bIns="45720">
            <a:normAutofit fontScale="99500"/>
          </a:bodyPr>
          <a:lstStyle>
            <a:lvl1pPr lvl="0">
              <a:defRPr/>
            </a:lvl1pPr>
          </a:lstStyle>
          <a:p>
            <a:pPr marL="342900" lvl="0" indent="-342900" algn="l">
              <a:lnSpc>
                <a:spcPct val="90000"/>
              </a:lnSpc>
              <a:spcBef>
                <a:spcPct val="20000"/>
              </a:spcBef>
              <a:buFont typeface="Arial"/>
              <a:buChar char="•"/>
            </a:pPr>
            <a:endParaRPr dirty="0"/>
          </a:p>
          <a:p>
            <a:pPr algn="just" fontAlgn="base"/>
            <a:r>
              <a:rPr lang="en-US" sz="2800" b="1" i="0" dirty="0">
                <a:effectLst/>
                <a:latin typeface="urw-din"/>
              </a:rPr>
              <a:t>1883: The Journey Begins!!</a:t>
            </a:r>
            <a:endParaRPr lang="en-US" sz="2800" b="0" i="0" dirty="0">
              <a:effectLst/>
              <a:latin typeface="urw-din"/>
            </a:endParaRPr>
          </a:p>
          <a:p>
            <a:pPr algn="just" fontAlgn="base">
              <a:buFont typeface="Arial" panose="020B0604020202020204" pitchFamily="34" charset="0"/>
              <a:buChar char="•"/>
            </a:pPr>
            <a:r>
              <a:rPr lang="en-US" sz="2800" b="0" i="0" dirty="0">
                <a:effectLst/>
                <a:latin typeface="urw-din"/>
              </a:rPr>
              <a:t> In the early days, Charles Babbage had made the device, but he was confused about how to give instructions to the machine, and then Ada Lovelace wrote the instructions for the analytical engine.</a:t>
            </a:r>
          </a:p>
          <a:p>
            <a:pPr algn="just" fontAlgn="base">
              <a:buFont typeface="Arial" panose="020B0604020202020204" pitchFamily="34" charset="0"/>
              <a:buChar char="•"/>
            </a:pPr>
            <a:r>
              <a:rPr lang="en-US" sz="2800" b="0" i="0" dirty="0">
                <a:effectLst/>
                <a:latin typeface="urw-din"/>
              </a:rPr>
              <a:t> The device was made by Charles Babbage and the code was written by Ada Lovelace for computing Bernoulli’s number.</a:t>
            </a:r>
          </a:p>
          <a:p>
            <a:pPr algn="just" fontAlgn="base">
              <a:buFont typeface="Arial" panose="020B0604020202020204" pitchFamily="34" charset="0"/>
              <a:buChar char="•"/>
            </a:pPr>
            <a:r>
              <a:rPr lang="en-US" sz="2800" b="0" i="0" dirty="0">
                <a:effectLst/>
                <a:latin typeface="urw-din"/>
              </a:rPr>
              <a:t> First time in history that the capability of computer devices was judged.</a:t>
            </a:r>
          </a:p>
        </p:txBody>
      </p:sp>
    </p:spTree>
    <p:extLst>
      <p:ext uri="{BB962C8B-B14F-4D97-AF65-F5344CB8AC3E}">
        <p14:creationId xmlns:p14="http://schemas.microsoft.com/office/powerpoint/2010/main" val="18852144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txBox="1">
            <a:spLocks noGrp="1"/>
          </p:cNvSpPr>
          <p:nvPr>
            <p:ph type="sldNum" sz="quarter" idx="12"/>
          </p:nvPr>
        </p:nvSpPr>
        <p:spPr>
          <a:prstGeom prst="rect">
            <a:avLst/>
          </a:prstGeom>
        </p:spPr>
        <p:txBody>
          <a:bodyPr/>
          <a:lstStyle>
            <a:lvl1pPr lvl="0">
              <a:defRPr/>
            </a:lvl1pPr>
          </a:lstStyle>
          <a:p>
            <a:fld id="{8B38DBA3-52F9-4AF4-A6A4-FA4D7DB2F99C}" type="slidenum">
              <a:t>17</a:t>
            </a:fld>
            <a:endParaRPr/>
          </a:p>
        </p:txBody>
      </p:sp>
      <p:sp>
        <p:nvSpPr>
          <p:cNvPr id="4" name="Title 3"/>
          <p:cNvSpPr txBox="1">
            <a:spLocks noGrp="1"/>
          </p:cNvSpPr>
          <p:nvPr>
            <p:ph type="title"/>
          </p:nvPr>
        </p:nvSpPr>
        <p:spPr>
          <a:xfrm>
            <a:off x="304800" y="304800"/>
            <a:ext cx="8610600" cy="762000"/>
          </a:xfrm>
          <a:prstGeom prst="rect">
            <a:avLst/>
          </a:prstGeom>
        </p:spPr>
        <p:txBody>
          <a:bodyPr/>
          <a:lstStyle>
            <a:lvl1pPr lvl="0">
              <a:defRPr/>
            </a:lvl1pPr>
          </a:lstStyle>
          <a:p>
            <a:pPr lvl="0"/>
            <a:r>
              <a:rPr lang="en-US" sz="3600" b="1" dirty="0"/>
              <a:t>Evolution of Programming Languages</a:t>
            </a:r>
            <a:endParaRPr sz="3600" b="1" dirty="0"/>
          </a:p>
        </p:txBody>
      </p:sp>
      <p:sp>
        <p:nvSpPr>
          <p:cNvPr id="5" name="TextBox 4"/>
          <p:cNvSpPr txBox="1"/>
          <p:nvPr/>
        </p:nvSpPr>
        <p:spPr>
          <a:xfrm>
            <a:off x="304800" y="1066800"/>
            <a:ext cx="8737600" cy="5029200"/>
          </a:xfrm>
          <a:prstGeom prst="rect">
            <a:avLst/>
          </a:prstGeom>
        </p:spPr>
        <p:txBody>
          <a:bodyPr lIns="91440" tIns="45720" rIns="91440" bIns="45720">
            <a:normAutofit fontScale="99500"/>
          </a:bodyPr>
          <a:lstStyle>
            <a:lvl1pPr lvl="0">
              <a:defRPr/>
            </a:lvl1pPr>
          </a:lstStyle>
          <a:p>
            <a:pPr algn="just" fontAlgn="base"/>
            <a:r>
              <a:rPr lang="en-US" sz="3200" b="1" i="0" dirty="0">
                <a:effectLst/>
                <a:latin typeface="urw-din"/>
              </a:rPr>
              <a:t>1949: Assembly Language</a:t>
            </a:r>
            <a:endParaRPr lang="en-US" sz="3200" b="0" i="0" dirty="0">
              <a:effectLst/>
              <a:latin typeface="urw-din"/>
            </a:endParaRPr>
          </a:p>
          <a:p>
            <a:pPr algn="just" fontAlgn="base">
              <a:buFont typeface="Arial" panose="020B0604020202020204" pitchFamily="34" charset="0"/>
              <a:buChar char="•"/>
            </a:pPr>
            <a:r>
              <a:rPr lang="en-US" sz="3200" b="0" i="0" dirty="0">
                <a:effectLst/>
                <a:latin typeface="urw-din"/>
              </a:rPr>
              <a:t> It is a type of low-level language.</a:t>
            </a:r>
          </a:p>
          <a:p>
            <a:pPr fontAlgn="base">
              <a:buFont typeface="Arial" panose="020B0604020202020204" pitchFamily="34" charset="0"/>
              <a:buChar char="•"/>
            </a:pPr>
            <a:r>
              <a:rPr lang="en-US" sz="3200" b="0" i="0" dirty="0">
                <a:effectLst/>
                <a:latin typeface="urw-din"/>
              </a:rPr>
              <a:t> It mainly consists of instructions (kind of symbols) that only machines could understand.</a:t>
            </a:r>
          </a:p>
          <a:p>
            <a:pPr algn="just" fontAlgn="base">
              <a:buFont typeface="Arial" panose="020B0604020202020204" pitchFamily="34" charset="0"/>
              <a:buChar char="•"/>
            </a:pPr>
            <a:r>
              <a:rPr lang="en-US" sz="3200" b="0" i="0" dirty="0">
                <a:effectLst/>
                <a:latin typeface="urw-din"/>
              </a:rPr>
              <a:t> In today’s time also assembly language is used in real-time programs such as simulation flight navigation systems.</a:t>
            </a:r>
          </a:p>
          <a:p>
            <a:pPr algn="just" fontAlgn="base">
              <a:buFont typeface="Arial" panose="020B0604020202020204" pitchFamily="34" charset="0"/>
              <a:buChar char="•"/>
            </a:pPr>
            <a:r>
              <a:rPr lang="en-US" sz="3200" dirty="0">
                <a:latin typeface="urw-din"/>
              </a:rPr>
              <a:t> </a:t>
            </a:r>
            <a:r>
              <a:rPr lang="en-US" sz="3200" b="0" i="0" dirty="0">
                <a:effectLst/>
                <a:latin typeface="urw-din"/>
              </a:rPr>
              <a:t>It is also used to create computer viruses.</a:t>
            </a:r>
          </a:p>
        </p:txBody>
      </p:sp>
    </p:spTree>
    <p:extLst>
      <p:ext uri="{BB962C8B-B14F-4D97-AF65-F5344CB8AC3E}">
        <p14:creationId xmlns:p14="http://schemas.microsoft.com/office/powerpoint/2010/main" val="22264851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txBox="1">
            <a:spLocks noGrp="1"/>
          </p:cNvSpPr>
          <p:nvPr>
            <p:ph type="sldNum" sz="quarter" idx="12"/>
          </p:nvPr>
        </p:nvSpPr>
        <p:spPr>
          <a:prstGeom prst="rect">
            <a:avLst/>
          </a:prstGeom>
        </p:spPr>
        <p:txBody>
          <a:bodyPr/>
          <a:lstStyle>
            <a:lvl1pPr lvl="0">
              <a:defRPr/>
            </a:lvl1pPr>
          </a:lstStyle>
          <a:p>
            <a:fld id="{8B38DBA3-52F9-4AF4-A6A4-FA4D7DB2F99C}" type="slidenum">
              <a:t>18</a:t>
            </a:fld>
            <a:endParaRPr/>
          </a:p>
        </p:txBody>
      </p:sp>
      <p:sp>
        <p:nvSpPr>
          <p:cNvPr id="4" name="Title 3"/>
          <p:cNvSpPr txBox="1">
            <a:spLocks noGrp="1"/>
          </p:cNvSpPr>
          <p:nvPr>
            <p:ph type="title"/>
          </p:nvPr>
        </p:nvSpPr>
        <p:spPr>
          <a:xfrm>
            <a:off x="304800" y="304800"/>
            <a:ext cx="8610600" cy="762000"/>
          </a:xfrm>
          <a:prstGeom prst="rect">
            <a:avLst/>
          </a:prstGeom>
        </p:spPr>
        <p:txBody>
          <a:bodyPr/>
          <a:lstStyle>
            <a:lvl1pPr lvl="0">
              <a:defRPr/>
            </a:lvl1pPr>
          </a:lstStyle>
          <a:p>
            <a:pPr lvl="0"/>
            <a:r>
              <a:rPr lang="en-US" sz="3600" b="1" dirty="0"/>
              <a:t>Evolution of Programming Languages</a:t>
            </a:r>
            <a:endParaRPr sz="3600" b="1" dirty="0"/>
          </a:p>
        </p:txBody>
      </p:sp>
      <p:sp>
        <p:nvSpPr>
          <p:cNvPr id="5" name="TextBox 4"/>
          <p:cNvSpPr txBox="1"/>
          <p:nvPr/>
        </p:nvSpPr>
        <p:spPr>
          <a:xfrm>
            <a:off x="304800" y="1066800"/>
            <a:ext cx="8610600" cy="5029200"/>
          </a:xfrm>
          <a:prstGeom prst="rect">
            <a:avLst/>
          </a:prstGeom>
        </p:spPr>
        <p:txBody>
          <a:bodyPr lIns="91440" tIns="45720" rIns="91440" bIns="45720">
            <a:normAutofit fontScale="99500"/>
          </a:bodyPr>
          <a:lstStyle>
            <a:lvl1pPr lvl="0">
              <a:defRPr/>
            </a:lvl1pPr>
          </a:lstStyle>
          <a:p>
            <a:pPr algn="just" fontAlgn="base"/>
            <a:r>
              <a:rPr lang="en-US" sz="3200" b="1" i="0" dirty="0">
                <a:effectLst/>
                <a:latin typeface="urw-din"/>
              </a:rPr>
              <a:t>1957: FORTRAN</a:t>
            </a:r>
            <a:endParaRPr lang="en-US" sz="3200" b="0" i="0" dirty="0">
              <a:effectLst/>
              <a:latin typeface="urw-din"/>
            </a:endParaRPr>
          </a:p>
          <a:p>
            <a:pPr algn="just" fontAlgn="base">
              <a:buFont typeface="Arial" panose="020B0604020202020204" pitchFamily="34" charset="0"/>
              <a:buChar char="•"/>
            </a:pPr>
            <a:r>
              <a:rPr lang="en-US" sz="3200" b="0" i="0" dirty="0">
                <a:effectLst/>
                <a:latin typeface="urw-din"/>
              </a:rPr>
              <a:t> Developers are John Backus and IBM.</a:t>
            </a:r>
          </a:p>
          <a:p>
            <a:pPr algn="just" fontAlgn="base">
              <a:buFont typeface="Arial" panose="020B0604020202020204" pitchFamily="34" charset="0"/>
              <a:buChar char="•"/>
            </a:pPr>
            <a:r>
              <a:rPr lang="en-US" sz="3200" b="0" i="0" dirty="0">
                <a:effectLst/>
                <a:latin typeface="urw-din"/>
              </a:rPr>
              <a:t> It was designed for numeric computation and scientific computing.</a:t>
            </a:r>
          </a:p>
          <a:p>
            <a:pPr algn="just" fontAlgn="base">
              <a:buFont typeface="Arial" panose="020B0604020202020204" pitchFamily="34" charset="0"/>
              <a:buChar char="•"/>
            </a:pPr>
            <a:r>
              <a:rPr lang="en-US" sz="3200" b="0" i="0" dirty="0">
                <a:effectLst/>
                <a:latin typeface="urw-din"/>
              </a:rPr>
              <a:t> Software for NASA probes voyager-1 (space probe) and voyager-2 (space probe) was originally written in FORTRAN 5.</a:t>
            </a:r>
          </a:p>
        </p:txBody>
      </p:sp>
    </p:spTree>
    <p:extLst>
      <p:ext uri="{BB962C8B-B14F-4D97-AF65-F5344CB8AC3E}">
        <p14:creationId xmlns:p14="http://schemas.microsoft.com/office/powerpoint/2010/main" val="9432091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txBox="1">
            <a:spLocks noGrp="1"/>
          </p:cNvSpPr>
          <p:nvPr>
            <p:ph type="sldNum" sz="quarter" idx="12"/>
          </p:nvPr>
        </p:nvSpPr>
        <p:spPr>
          <a:prstGeom prst="rect">
            <a:avLst/>
          </a:prstGeom>
        </p:spPr>
        <p:txBody>
          <a:bodyPr/>
          <a:lstStyle>
            <a:lvl1pPr lvl="0">
              <a:defRPr/>
            </a:lvl1pPr>
          </a:lstStyle>
          <a:p>
            <a:fld id="{8B38DBA3-52F9-4AF4-A6A4-FA4D7DB2F99C}" type="slidenum">
              <a:t>19</a:t>
            </a:fld>
            <a:endParaRPr/>
          </a:p>
        </p:txBody>
      </p:sp>
      <p:sp>
        <p:nvSpPr>
          <p:cNvPr id="4" name="Title 3"/>
          <p:cNvSpPr txBox="1">
            <a:spLocks noGrp="1"/>
          </p:cNvSpPr>
          <p:nvPr>
            <p:ph type="title"/>
          </p:nvPr>
        </p:nvSpPr>
        <p:spPr>
          <a:xfrm>
            <a:off x="304800" y="304800"/>
            <a:ext cx="8610600" cy="762000"/>
          </a:xfrm>
          <a:prstGeom prst="rect">
            <a:avLst/>
          </a:prstGeom>
        </p:spPr>
        <p:txBody>
          <a:bodyPr/>
          <a:lstStyle>
            <a:lvl1pPr lvl="0">
              <a:defRPr/>
            </a:lvl1pPr>
          </a:lstStyle>
          <a:p>
            <a:pPr lvl="0"/>
            <a:r>
              <a:rPr lang="en-US" sz="3600" b="1" dirty="0"/>
              <a:t>Evolution of Programming Languages</a:t>
            </a:r>
            <a:endParaRPr sz="3600" b="1" dirty="0"/>
          </a:p>
        </p:txBody>
      </p:sp>
      <p:sp>
        <p:nvSpPr>
          <p:cNvPr id="5" name="TextBox 4"/>
          <p:cNvSpPr txBox="1"/>
          <p:nvPr/>
        </p:nvSpPr>
        <p:spPr>
          <a:xfrm>
            <a:off x="304800" y="1117600"/>
            <a:ext cx="8610600" cy="5029200"/>
          </a:xfrm>
          <a:prstGeom prst="rect">
            <a:avLst/>
          </a:prstGeom>
        </p:spPr>
        <p:txBody>
          <a:bodyPr lIns="91440" tIns="45720" rIns="91440" bIns="45720">
            <a:normAutofit fontScale="99500"/>
          </a:bodyPr>
          <a:lstStyle>
            <a:lvl1pPr lvl="0">
              <a:defRPr/>
            </a:lvl1pPr>
          </a:lstStyle>
          <a:p>
            <a:pPr algn="just" fontAlgn="base"/>
            <a:r>
              <a:rPr lang="en-US" sz="3200" b="1" i="0" dirty="0">
                <a:effectLst/>
                <a:latin typeface="urw-din"/>
              </a:rPr>
              <a:t>1958: ALGOL</a:t>
            </a:r>
            <a:endParaRPr lang="en-US" sz="3200" b="0" i="0" dirty="0">
              <a:effectLst/>
              <a:latin typeface="urw-din"/>
            </a:endParaRPr>
          </a:p>
          <a:p>
            <a:pPr algn="just" fontAlgn="base">
              <a:buFont typeface="Arial" panose="020B0604020202020204" pitchFamily="34" charset="0"/>
              <a:buChar char="•"/>
            </a:pPr>
            <a:r>
              <a:rPr lang="en-US" sz="3200" b="0" i="0" dirty="0">
                <a:effectLst/>
                <a:latin typeface="urw-din"/>
              </a:rPr>
              <a:t> ALGOL stands for </a:t>
            </a:r>
            <a:r>
              <a:rPr lang="en-US" sz="3200" b="1" i="0" dirty="0" err="1">
                <a:effectLst/>
                <a:latin typeface="urw-din"/>
              </a:rPr>
              <a:t>ALGO</a:t>
            </a:r>
            <a:r>
              <a:rPr lang="en-US" sz="3200" b="0" i="0" dirty="0" err="1">
                <a:effectLst/>
                <a:latin typeface="urw-din"/>
              </a:rPr>
              <a:t>rithmic</a:t>
            </a:r>
            <a:r>
              <a:rPr lang="en-US" sz="3200" b="0" i="0" dirty="0">
                <a:effectLst/>
                <a:latin typeface="urw-din"/>
              </a:rPr>
              <a:t> </a:t>
            </a:r>
            <a:r>
              <a:rPr lang="en-US" sz="3200" b="1" i="0" dirty="0">
                <a:effectLst/>
                <a:latin typeface="urw-din"/>
              </a:rPr>
              <a:t>L</a:t>
            </a:r>
            <a:r>
              <a:rPr lang="en-US" sz="3200" b="0" i="0" dirty="0">
                <a:effectLst/>
                <a:latin typeface="urw-din"/>
              </a:rPr>
              <a:t>anguage.</a:t>
            </a:r>
          </a:p>
          <a:p>
            <a:pPr algn="just" fontAlgn="base">
              <a:buFont typeface="Arial" panose="020B0604020202020204" pitchFamily="34" charset="0"/>
              <a:buChar char="•"/>
            </a:pPr>
            <a:r>
              <a:rPr lang="en-US" sz="3200" b="0" i="0" dirty="0">
                <a:effectLst/>
                <a:latin typeface="urw-din"/>
              </a:rPr>
              <a:t> It was also the first language implementing the nested function and has a simple syntax than FORTRAN.</a:t>
            </a:r>
          </a:p>
          <a:p>
            <a:pPr algn="just" fontAlgn="base">
              <a:buFont typeface="Arial" panose="020B0604020202020204" pitchFamily="34" charset="0"/>
              <a:buChar char="•"/>
            </a:pPr>
            <a:r>
              <a:rPr lang="en-US" sz="3200" b="0" i="0" dirty="0">
                <a:effectLst/>
                <a:latin typeface="urw-din"/>
              </a:rPr>
              <a:t> The first programming language to have a code block like “begin” that indicates that your program has started and “end” means you have ended your code.</a:t>
            </a:r>
          </a:p>
        </p:txBody>
      </p:sp>
    </p:spTree>
    <p:extLst>
      <p:ext uri="{BB962C8B-B14F-4D97-AF65-F5344CB8AC3E}">
        <p14:creationId xmlns:p14="http://schemas.microsoft.com/office/powerpoint/2010/main" val="709115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txBox="1">
            <a:spLocks noGrp="1"/>
          </p:cNvSpPr>
          <p:nvPr>
            <p:ph type="sldNum" sz="quarter" idx="12"/>
          </p:nvPr>
        </p:nvSpPr>
        <p:spPr>
          <a:prstGeom prst="rect">
            <a:avLst/>
          </a:prstGeom>
        </p:spPr>
        <p:txBody>
          <a:bodyPr/>
          <a:lstStyle>
            <a:lvl1pPr lvl="0">
              <a:defRPr/>
            </a:lvl1pPr>
          </a:lstStyle>
          <a:p>
            <a:fld id="{8B38DBA3-52F9-4AF4-A6A4-FA4D7DB2F99C}" type="slidenum">
              <a:t>2</a:t>
            </a:fld>
            <a:endParaRPr/>
          </a:p>
        </p:txBody>
      </p:sp>
      <p:sp>
        <p:nvSpPr>
          <p:cNvPr id="4" name="Title 3"/>
          <p:cNvSpPr txBox="1">
            <a:spLocks noGrp="1"/>
          </p:cNvSpPr>
          <p:nvPr>
            <p:ph type="title"/>
          </p:nvPr>
        </p:nvSpPr>
        <p:spPr>
          <a:xfrm>
            <a:off x="304800" y="304800"/>
            <a:ext cx="8610600" cy="762000"/>
          </a:xfrm>
          <a:prstGeom prst="rect">
            <a:avLst/>
          </a:prstGeom>
        </p:spPr>
        <p:txBody>
          <a:bodyPr/>
          <a:lstStyle>
            <a:lvl1pPr lvl="0">
              <a:defRPr/>
            </a:lvl1pPr>
          </a:lstStyle>
          <a:p>
            <a:pPr lvl="0"/>
            <a:r>
              <a:rPr sz="3600" b="1"/>
              <a:t>The Evolution of Electronic Computing</a:t>
            </a:r>
          </a:p>
        </p:txBody>
      </p:sp>
      <p:sp>
        <p:nvSpPr>
          <p:cNvPr id="5" name="Straight Connector 4"/>
          <p:cNvSpPr/>
          <p:nvPr/>
        </p:nvSpPr>
        <p:spPr>
          <a:xfrm>
            <a:off x="796925" y="1374775"/>
            <a:ext cx="0" cy="4445000"/>
          </a:xfrm>
          <a:prstGeom prst="line">
            <a:avLst/>
          </a:prstGeom>
          <a:noFill/>
          <a:ln w="28575">
            <a:solidFill>
              <a:schemeClr val="tx1"/>
            </a:solidFill>
            <a:round/>
          </a:ln>
          <a:effectLst>
            <a:outerShdw dist="35919" dir="2700000" algn="ctr">
              <a:schemeClr val="bg2"/>
            </a:outerShdw>
          </a:effectLst>
        </p:spPr>
        <p:txBody>
          <a:bodyPr/>
          <a:lstStyle>
            <a:lvl1pPr lvl="0">
              <a:defRPr/>
            </a:lvl1pPr>
          </a:lstStyle>
          <a:p>
            <a:endParaRPr/>
          </a:p>
        </p:txBody>
      </p:sp>
      <p:sp>
        <p:nvSpPr>
          <p:cNvPr id="6" name="Straight Connector 5"/>
          <p:cNvSpPr/>
          <p:nvPr/>
        </p:nvSpPr>
        <p:spPr>
          <a:xfrm>
            <a:off x="771525" y="5819775"/>
            <a:ext cx="7162800" cy="0"/>
          </a:xfrm>
          <a:prstGeom prst="line">
            <a:avLst/>
          </a:prstGeom>
          <a:noFill/>
          <a:ln w="28575">
            <a:solidFill>
              <a:schemeClr val="tx1"/>
            </a:solidFill>
            <a:round/>
          </a:ln>
          <a:effectLst>
            <a:outerShdw dist="35919" dir="2700000" algn="ctr">
              <a:schemeClr val="bg2"/>
            </a:outerShdw>
          </a:effectLst>
        </p:spPr>
        <p:txBody>
          <a:bodyPr/>
          <a:lstStyle>
            <a:lvl1pPr lvl="0">
              <a:defRPr/>
            </a:lvl1pPr>
          </a:lstStyle>
          <a:p>
            <a:endParaRPr/>
          </a:p>
        </p:txBody>
      </p:sp>
      <p:sp>
        <p:nvSpPr>
          <p:cNvPr id="7" name="TextBox 6"/>
          <p:cNvSpPr txBox="1"/>
          <p:nvPr/>
        </p:nvSpPr>
        <p:spPr>
          <a:xfrm>
            <a:off x="933450" y="5881689"/>
            <a:ext cx="692150" cy="366712"/>
          </a:xfrm>
          <a:prstGeom prst="rect">
            <a:avLst/>
          </a:prstGeom>
          <a:noFill/>
          <a:ln>
            <a:noFill/>
          </a:ln>
        </p:spPr>
        <p:txBody>
          <a:bodyPr wrap="none"/>
          <a:lstStyle>
            <a:lvl1pPr lvl="0">
              <a:defRPr/>
            </a:lvl1pPr>
          </a:lstStyle>
          <a:p>
            <a:pPr lvl="0"/>
            <a:r>
              <a:rPr sz="1800">
                <a:effectLst>
                  <a:outerShdw blurRad="38100" dist="38100" dir="2700000" algn="tl">
                    <a:srgbClr val="000000">
                      <a:alpha val="43137"/>
                    </a:srgbClr>
                  </a:outerShdw>
                </a:effectLst>
                <a:latin typeface="Arial"/>
              </a:rPr>
              <a:t>1980</a:t>
            </a:r>
          </a:p>
        </p:txBody>
      </p:sp>
      <p:sp>
        <p:nvSpPr>
          <p:cNvPr id="8" name="TextBox 7"/>
          <p:cNvSpPr txBox="1"/>
          <p:nvPr/>
        </p:nvSpPr>
        <p:spPr>
          <a:xfrm>
            <a:off x="3270250" y="5881689"/>
            <a:ext cx="692150" cy="366712"/>
          </a:xfrm>
          <a:prstGeom prst="rect">
            <a:avLst/>
          </a:prstGeom>
          <a:noFill/>
          <a:ln>
            <a:noFill/>
          </a:ln>
        </p:spPr>
        <p:txBody>
          <a:bodyPr wrap="none"/>
          <a:lstStyle>
            <a:lvl1pPr lvl="0">
              <a:defRPr/>
            </a:lvl1pPr>
          </a:lstStyle>
          <a:p>
            <a:pPr lvl="0"/>
            <a:r>
              <a:rPr sz="1800">
                <a:effectLst>
                  <a:outerShdw blurRad="38100" dist="38100" dir="2700000" algn="tl">
                    <a:srgbClr val="000000">
                      <a:alpha val="43137"/>
                    </a:srgbClr>
                  </a:outerShdw>
                </a:effectLst>
                <a:latin typeface="Arial"/>
              </a:rPr>
              <a:t>1990</a:t>
            </a:r>
          </a:p>
        </p:txBody>
      </p:sp>
      <p:sp>
        <p:nvSpPr>
          <p:cNvPr id="9" name="TextBox 8"/>
          <p:cNvSpPr txBox="1"/>
          <p:nvPr/>
        </p:nvSpPr>
        <p:spPr>
          <a:xfrm>
            <a:off x="5467350" y="5881689"/>
            <a:ext cx="692150" cy="366712"/>
          </a:xfrm>
          <a:prstGeom prst="rect">
            <a:avLst/>
          </a:prstGeom>
          <a:noFill/>
          <a:ln>
            <a:noFill/>
          </a:ln>
        </p:spPr>
        <p:txBody>
          <a:bodyPr wrap="none"/>
          <a:lstStyle>
            <a:lvl1pPr lvl="0">
              <a:defRPr/>
            </a:lvl1pPr>
          </a:lstStyle>
          <a:p>
            <a:pPr lvl="0"/>
            <a:r>
              <a:rPr sz="1800">
                <a:effectLst>
                  <a:outerShdw blurRad="38100" dist="38100" dir="2700000" algn="tl">
                    <a:srgbClr val="000000">
                      <a:alpha val="43137"/>
                    </a:srgbClr>
                  </a:outerShdw>
                </a:effectLst>
                <a:latin typeface="Arial"/>
              </a:rPr>
              <a:t>2000</a:t>
            </a:r>
          </a:p>
        </p:txBody>
      </p:sp>
      <p:sp>
        <p:nvSpPr>
          <p:cNvPr id="10" name="TextBox 9"/>
          <p:cNvSpPr txBox="1"/>
          <p:nvPr/>
        </p:nvSpPr>
        <p:spPr>
          <a:xfrm>
            <a:off x="7385050" y="5881689"/>
            <a:ext cx="692150" cy="366712"/>
          </a:xfrm>
          <a:prstGeom prst="rect">
            <a:avLst/>
          </a:prstGeom>
          <a:noFill/>
          <a:ln>
            <a:noFill/>
          </a:ln>
        </p:spPr>
        <p:txBody>
          <a:bodyPr wrap="none"/>
          <a:lstStyle>
            <a:lvl1pPr lvl="0">
              <a:defRPr/>
            </a:lvl1pPr>
          </a:lstStyle>
          <a:p>
            <a:pPr lvl="0"/>
            <a:r>
              <a:rPr sz="1800" dirty="0">
                <a:effectLst>
                  <a:outerShdw blurRad="38100" dist="38100" dir="2700000" algn="tl">
                    <a:srgbClr val="000000">
                      <a:alpha val="43137"/>
                    </a:srgbClr>
                  </a:outerShdw>
                </a:effectLst>
                <a:latin typeface="Arial"/>
              </a:rPr>
              <a:t>20</a:t>
            </a:r>
            <a:r>
              <a:rPr lang="en-US" sz="1800" dirty="0">
                <a:effectLst>
                  <a:outerShdw blurRad="38100" dist="38100" dir="2700000" algn="tl">
                    <a:srgbClr val="000000">
                      <a:alpha val="43137"/>
                    </a:srgbClr>
                  </a:outerShdw>
                </a:effectLst>
                <a:latin typeface="Arial"/>
              </a:rPr>
              <a:t>20</a:t>
            </a:r>
            <a:endParaRPr sz="1800" dirty="0">
              <a:effectLst>
                <a:outerShdw blurRad="38100" dist="38100" dir="2700000" algn="tl">
                  <a:srgbClr val="000000">
                    <a:alpha val="43137"/>
                  </a:srgbClr>
                </a:outerShdw>
              </a:effectLst>
              <a:latin typeface="Arial"/>
            </a:endParaRPr>
          </a:p>
        </p:txBody>
      </p:sp>
      <p:sp>
        <p:nvSpPr>
          <p:cNvPr id="11" name="Rectangle: Rounded Corners 10"/>
          <p:cNvSpPr/>
          <p:nvPr/>
        </p:nvSpPr>
        <p:spPr>
          <a:xfrm>
            <a:off x="1228725" y="4486275"/>
            <a:ext cx="2438400" cy="1092200"/>
          </a:xfrm>
          <a:prstGeom prst="roundRect">
            <a:avLst>
              <a:gd name="adj" fmla="val 16667"/>
            </a:avLst>
          </a:prstGeom>
          <a:solidFill>
            <a:srgbClr val="023CCE"/>
          </a:solidFill>
          <a:ln w="12700">
            <a:solidFill>
              <a:schemeClr val="tx1"/>
            </a:solidFill>
            <a:round/>
          </a:ln>
        </p:spPr>
        <p:txBody>
          <a:bodyPr wrap="none" anchor="ctr"/>
          <a:lstStyle>
            <a:lvl1pPr lvl="0">
              <a:defRPr/>
            </a:lvl1pPr>
          </a:lstStyle>
          <a:p>
            <a:pPr lvl="0" algn="ctr"/>
            <a:r>
              <a:rPr sz="2000">
                <a:solidFill>
                  <a:schemeClr val="bg1"/>
                </a:solidFill>
                <a:latin typeface="Arial"/>
              </a:rPr>
              <a:t>Computation </a:t>
            </a:r>
          </a:p>
          <a:p>
            <a:pPr lvl="0" algn="ctr"/>
            <a:r>
              <a:rPr sz="2000">
                <a:solidFill>
                  <a:schemeClr val="bg1"/>
                </a:solidFill>
                <a:latin typeface="Arial"/>
              </a:rPr>
              <a:t>became</a:t>
            </a:r>
          </a:p>
          <a:p>
            <a:pPr lvl="0" algn="ctr"/>
            <a:r>
              <a:rPr sz="2000">
                <a:solidFill>
                  <a:schemeClr val="bg1"/>
                </a:solidFill>
                <a:latin typeface="Arial"/>
              </a:rPr>
              <a:t>Free !!</a:t>
            </a:r>
          </a:p>
        </p:txBody>
      </p:sp>
      <p:sp>
        <p:nvSpPr>
          <p:cNvPr id="12" name="Rectangle: Rounded Corners 11"/>
          <p:cNvSpPr/>
          <p:nvPr/>
        </p:nvSpPr>
        <p:spPr>
          <a:xfrm>
            <a:off x="3540125" y="3241675"/>
            <a:ext cx="2438400" cy="1092200"/>
          </a:xfrm>
          <a:prstGeom prst="roundRect">
            <a:avLst>
              <a:gd name="adj" fmla="val 16667"/>
            </a:avLst>
          </a:prstGeom>
          <a:solidFill>
            <a:srgbClr val="005800"/>
          </a:solidFill>
          <a:ln w="12700">
            <a:solidFill>
              <a:schemeClr val="tx1"/>
            </a:solidFill>
            <a:round/>
          </a:ln>
        </p:spPr>
        <p:txBody>
          <a:bodyPr wrap="none" anchor="ctr"/>
          <a:lstStyle>
            <a:lvl1pPr lvl="0">
              <a:defRPr/>
            </a:lvl1pPr>
          </a:lstStyle>
          <a:p>
            <a:pPr lvl="0" algn="ctr"/>
            <a:r>
              <a:rPr sz="2000">
                <a:solidFill>
                  <a:schemeClr val="bg1"/>
                </a:solidFill>
                <a:latin typeface="Arial"/>
              </a:rPr>
              <a:t>Storage</a:t>
            </a:r>
          </a:p>
          <a:p>
            <a:pPr lvl="0" algn="ctr"/>
            <a:r>
              <a:rPr sz="2000">
                <a:solidFill>
                  <a:schemeClr val="bg1"/>
                </a:solidFill>
                <a:latin typeface="Arial"/>
              </a:rPr>
              <a:t>became</a:t>
            </a:r>
          </a:p>
          <a:p>
            <a:pPr lvl="0" algn="ctr"/>
            <a:r>
              <a:rPr sz="2000">
                <a:solidFill>
                  <a:schemeClr val="bg1"/>
                </a:solidFill>
                <a:latin typeface="Arial"/>
              </a:rPr>
              <a:t>Free !!</a:t>
            </a:r>
          </a:p>
        </p:txBody>
      </p:sp>
      <p:sp>
        <p:nvSpPr>
          <p:cNvPr id="13" name="Rectangle: Rounded Corners 12"/>
          <p:cNvSpPr/>
          <p:nvPr/>
        </p:nvSpPr>
        <p:spPr>
          <a:xfrm>
            <a:off x="5597525" y="1920875"/>
            <a:ext cx="2438400" cy="1092200"/>
          </a:xfrm>
          <a:prstGeom prst="roundRect">
            <a:avLst>
              <a:gd name="adj" fmla="val 16667"/>
            </a:avLst>
          </a:prstGeom>
          <a:solidFill>
            <a:srgbClr val="800000"/>
          </a:solidFill>
          <a:ln w="12700">
            <a:solidFill>
              <a:schemeClr val="tx1"/>
            </a:solidFill>
            <a:round/>
          </a:ln>
        </p:spPr>
        <p:txBody>
          <a:bodyPr wrap="none" anchor="ctr"/>
          <a:lstStyle>
            <a:lvl1pPr lvl="0">
              <a:defRPr/>
            </a:lvl1pPr>
          </a:lstStyle>
          <a:p>
            <a:pPr lvl="0" algn="ctr"/>
            <a:r>
              <a:rPr sz="2000" dirty="0">
                <a:solidFill>
                  <a:schemeClr val="bg1"/>
                </a:solidFill>
                <a:latin typeface="Arial"/>
              </a:rPr>
              <a:t>Communication</a:t>
            </a:r>
          </a:p>
          <a:p>
            <a:pPr lvl="0" algn="ctr"/>
            <a:r>
              <a:rPr sz="2000" dirty="0">
                <a:solidFill>
                  <a:schemeClr val="bg1"/>
                </a:solidFill>
                <a:latin typeface="Arial"/>
              </a:rPr>
              <a:t>bec</a:t>
            </a:r>
            <a:r>
              <a:rPr lang="en-US" sz="2000" dirty="0">
                <a:solidFill>
                  <a:schemeClr val="bg1"/>
                </a:solidFill>
                <a:latin typeface="Arial"/>
              </a:rPr>
              <a:t>ame</a:t>
            </a:r>
            <a:endParaRPr sz="2000" dirty="0">
              <a:solidFill>
                <a:schemeClr val="bg1"/>
              </a:solidFill>
              <a:latin typeface="Arial"/>
            </a:endParaRPr>
          </a:p>
          <a:p>
            <a:pPr lvl="0" algn="ctr"/>
            <a:r>
              <a:rPr sz="2000" dirty="0">
                <a:solidFill>
                  <a:schemeClr val="bg1"/>
                </a:solidFill>
                <a:latin typeface="Arial"/>
              </a:rPr>
              <a:t>Free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74638"/>
            <a:ext cx="8229600" cy="715962"/>
          </a:xfrm>
          <a:prstGeom prst="rect">
            <a:avLst/>
          </a:prstGeom>
        </p:spPr>
        <p:txBody>
          <a:bodyPr/>
          <a:lstStyle>
            <a:lvl1pPr lvl="0">
              <a:defRPr/>
            </a:lvl1pPr>
          </a:lstStyle>
          <a:p>
            <a:pPr lvl="0"/>
            <a:r>
              <a:rPr sz="3600" b="1" dirty="0"/>
              <a:t>C Language Overview</a:t>
            </a:r>
          </a:p>
        </p:txBody>
      </p:sp>
      <p:sp>
        <p:nvSpPr>
          <p:cNvPr id="3" name="Rectangle 2"/>
          <p:cNvSpPr/>
          <p:nvPr/>
        </p:nvSpPr>
        <p:spPr>
          <a:xfrm>
            <a:off x="457200" y="1066800"/>
            <a:ext cx="8458200" cy="5289550"/>
          </a:xfrm>
          <a:prstGeom prst="rect">
            <a:avLst/>
          </a:prstGeom>
        </p:spPr>
        <p:txBody>
          <a:bodyPr wrap="square"/>
          <a:lstStyle>
            <a:lvl1pPr lvl="0">
              <a:defRPr/>
            </a:lvl1pPr>
          </a:lstStyle>
          <a:p>
            <a:pPr lvl="0" algn="just">
              <a:buFont typeface="Wingdings"/>
              <a:buChar char="v"/>
            </a:pPr>
            <a:r>
              <a:rPr lang="en-US" sz="3200" b="1" i="0" dirty="0">
                <a:effectLst/>
                <a:latin typeface="urw-din"/>
              </a:rPr>
              <a:t>1972: C</a:t>
            </a:r>
            <a:endParaRPr lang="en-US" sz="3200" dirty="0"/>
          </a:p>
          <a:p>
            <a:pPr lvl="0" algn="just">
              <a:buFont typeface="Wingdings"/>
              <a:buChar char="v"/>
            </a:pPr>
            <a:r>
              <a:rPr sz="2800" dirty="0"/>
              <a:t>The C programming language is a general-purpose, high-level language.</a:t>
            </a:r>
          </a:p>
          <a:p>
            <a:pPr lvl="0" algn="just"/>
            <a:endParaRPr sz="2800" dirty="0"/>
          </a:p>
          <a:p>
            <a:pPr lvl="0" algn="just">
              <a:buFont typeface="Wingdings"/>
              <a:buChar char="v"/>
            </a:pPr>
            <a:r>
              <a:rPr sz="2800" dirty="0"/>
              <a:t>Originally developed by Dennis M. Ritchie at Bell Labs. </a:t>
            </a:r>
          </a:p>
          <a:p>
            <a:pPr lvl="0" algn="just"/>
            <a:endParaRPr sz="2800" dirty="0"/>
          </a:p>
          <a:p>
            <a:pPr lvl="0" algn="just">
              <a:buFont typeface="Wingdings"/>
              <a:buChar char="v"/>
            </a:pPr>
            <a:r>
              <a:rPr sz="2800" dirty="0"/>
              <a:t>C was originally first implemented on the DEC PDP-11 computer in 1972. </a:t>
            </a:r>
          </a:p>
          <a:p>
            <a:pPr lvl="0" algn="just"/>
            <a:endParaRPr sz="2800" dirty="0"/>
          </a:p>
          <a:p>
            <a:pPr lvl="0" algn="just">
              <a:buFont typeface="Wingdings"/>
              <a:buChar char="v"/>
            </a:pPr>
            <a:r>
              <a:rPr sz="2800" dirty="0"/>
              <a:t>In 1978, Brian Kernighan and Dennis Ritchie produced the first publicly available description of C, now known as the K&amp;R standard. </a:t>
            </a:r>
          </a:p>
        </p:txBody>
      </p:sp>
      <p:sp>
        <p:nvSpPr>
          <p:cNvPr id="5" name="Slide Number Placeholder 4"/>
          <p:cNvSpPr txBox="1">
            <a:spLocks noGrp="1"/>
          </p:cNvSpPr>
          <p:nvPr>
            <p:ph type="sldNum" sz="quarter" idx="12"/>
          </p:nvPr>
        </p:nvSpPr>
        <p:spPr>
          <a:prstGeom prst="rect">
            <a:avLst/>
          </a:prstGeom>
        </p:spPr>
        <p:txBody>
          <a:bodyPr/>
          <a:lstStyle>
            <a:lvl1pPr lvl="0">
              <a:defRPr/>
            </a:lvl1pPr>
          </a:lstStyle>
          <a:p>
            <a:fld id="{8B38DBA3-52F9-4AF4-A6A4-FA4D7DB2F99C}" type="slidenum">
              <a:t>20</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066800"/>
            <a:ext cx="8382000" cy="5693867"/>
          </a:xfrm>
          <a:prstGeom prst="rect">
            <a:avLst/>
          </a:prstGeom>
        </p:spPr>
        <p:txBody>
          <a:bodyPr wrap="square"/>
          <a:lstStyle>
            <a:lvl1pPr lvl="0">
              <a:defRPr/>
            </a:lvl1pPr>
          </a:lstStyle>
          <a:p>
            <a:pPr lvl="0" algn="just"/>
            <a:endParaRPr dirty="0"/>
          </a:p>
          <a:p>
            <a:pPr lvl="0" algn="just">
              <a:buFont typeface="Wingdings"/>
              <a:buChar char="v"/>
            </a:pPr>
            <a:r>
              <a:rPr sz="2800" dirty="0"/>
              <a:t> C was invented to write an operating system called UNIX. </a:t>
            </a:r>
          </a:p>
          <a:p>
            <a:pPr lvl="0" algn="just"/>
            <a:endParaRPr sz="2800" dirty="0"/>
          </a:p>
          <a:p>
            <a:pPr lvl="0" algn="just">
              <a:buFont typeface="Wingdings"/>
              <a:buChar char="v"/>
            </a:pPr>
            <a:r>
              <a:rPr sz="2800" dirty="0"/>
              <a:t> C is a successor of B language, which was introduced around 1970. </a:t>
            </a:r>
          </a:p>
          <a:p>
            <a:pPr lvl="0" algn="just"/>
            <a:endParaRPr sz="2800" dirty="0"/>
          </a:p>
          <a:p>
            <a:pPr lvl="0" algn="just">
              <a:buFont typeface="Wingdings"/>
              <a:buChar char="v"/>
            </a:pPr>
            <a:r>
              <a:rPr sz="2800" dirty="0"/>
              <a:t> In 1983 the American National Standards Institute (ANSI) formed a committee to establish a standard definition.</a:t>
            </a:r>
          </a:p>
          <a:p>
            <a:pPr lvl="1" algn="just"/>
            <a:r>
              <a:rPr sz="2800" dirty="0"/>
              <a:t>--Called ANSI Standard C.</a:t>
            </a:r>
          </a:p>
          <a:p>
            <a:pPr lvl="0" algn="just"/>
            <a:endParaRPr sz="2800" dirty="0"/>
          </a:p>
          <a:p>
            <a:pPr lvl="0" algn="just">
              <a:buFont typeface="Wingdings"/>
              <a:buChar char="v"/>
            </a:pPr>
            <a:r>
              <a:rPr sz="2800" dirty="0"/>
              <a:t> The UNIX OS was totally written in C by 1973. </a:t>
            </a:r>
          </a:p>
        </p:txBody>
      </p:sp>
      <p:sp>
        <p:nvSpPr>
          <p:cNvPr id="3" name="Title 2"/>
          <p:cNvSpPr txBox="1">
            <a:spLocks noGrp="1"/>
          </p:cNvSpPr>
          <p:nvPr>
            <p:ph type="title"/>
          </p:nvPr>
        </p:nvSpPr>
        <p:spPr>
          <a:xfrm>
            <a:off x="457200" y="274638"/>
            <a:ext cx="8229600" cy="715962"/>
          </a:xfrm>
          <a:prstGeom prst="rect">
            <a:avLst/>
          </a:prstGeom>
        </p:spPr>
        <p:txBody>
          <a:bodyPr/>
          <a:lstStyle>
            <a:lvl1pPr lvl="0">
              <a:defRPr/>
            </a:lvl1pPr>
          </a:lstStyle>
          <a:p>
            <a:pPr lvl="0"/>
            <a:r>
              <a:rPr sz="3600" b="1"/>
              <a:t>C Language Overview (Cont..)</a:t>
            </a:r>
          </a:p>
        </p:txBody>
      </p:sp>
      <p:sp>
        <p:nvSpPr>
          <p:cNvPr id="5" name="Slide Number Placeholder 4"/>
          <p:cNvSpPr txBox="1">
            <a:spLocks noGrp="1"/>
          </p:cNvSpPr>
          <p:nvPr>
            <p:ph type="sldNum" sz="quarter" idx="12"/>
          </p:nvPr>
        </p:nvSpPr>
        <p:spPr>
          <a:prstGeom prst="rect">
            <a:avLst/>
          </a:prstGeom>
        </p:spPr>
        <p:txBody>
          <a:bodyPr/>
          <a:lstStyle>
            <a:lvl1pPr lvl="0">
              <a:defRPr/>
            </a:lvl1pPr>
          </a:lstStyle>
          <a:p>
            <a:fld id="{8B38DBA3-52F9-4AF4-A6A4-FA4D7DB2F99C}" type="slidenum">
              <a:t>21</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prstGeom prst="rect">
            <a:avLst/>
          </a:prstGeom>
        </p:spPr>
        <p:txBody>
          <a:bodyPr/>
          <a:lstStyle>
            <a:lvl1pPr lvl="0">
              <a:defRPr/>
            </a:lvl1pPr>
          </a:lstStyle>
          <a:p>
            <a:pPr lvl="0"/>
            <a:r>
              <a:rPr sz="3600" b="1"/>
              <a:t>Why use C?</a:t>
            </a:r>
          </a:p>
        </p:txBody>
      </p:sp>
      <p:sp>
        <p:nvSpPr>
          <p:cNvPr id="3" name="Rectangle 2"/>
          <p:cNvSpPr/>
          <p:nvPr/>
        </p:nvSpPr>
        <p:spPr>
          <a:xfrm>
            <a:off x="381000" y="1524000"/>
            <a:ext cx="8458200" cy="5262980"/>
          </a:xfrm>
          <a:prstGeom prst="rect">
            <a:avLst/>
          </a:prstGeom>
        </p:spPr>
        <p:txBody>
          <a:bodyPr wrap="square"/>
          <a:lstStyle>
            <a:lvl1pPr lvl="0">
              <a:defRPr/>
            </a:lvl1pPr>
          </a:lstStyle>
          <a:p>
            <a:pPr lvl="0" algn="just"/>
            <a:r>
              <a:rPr sz="2800" dirty="0"/>
              <a:t>The C has now become a widely used professional language for various reasons. </a:t>
            </a:r>
          </a:p>
          <a:p>
            <a:pPr lvl="0" algn="just"/>
            <a:endParaRPr sz="2800" dirty="0"/>
          </a:p>
          <a:p>
            <a:pPr lvl="0" algn="just">
              <a:buFont typeface="Wingdings"/>
              <a:buChar char="q"/>
            </a:pPr>
            <a:r>
              <a:rPr sz="2800" dirty="0"/>
              <a:t> Easy to learn </a:t>
            </a:r>
          </a:p>
          <a:p>
            <a:pPr lvl="0" algn="just">
              <a:buFont typeface="Wingdings"/>
              <a:buChar char="q"/>
            </a:pPr>
            <a:r>
              <a:rPr sz="2800" dirty="0"/>
              <a:t> Structured </a:t>
            </a:r>
            <a:r>
              <a:rPr lang="en-US" sz="2800" dirty="0"/>
              <a:t>Programming L</a:t>
            </a:r>
            <a:r>
              <a:rPr sz="2800" dirty="0"/>
              <a:t>anguage </a:t>
            </a:r>
            <a:r>
              <a:rPr lang="en-US" sz="2800" dirty="0"/>
              <a:t>(SPL)</a:t>
            </a:r>
            <a:endParaRPr sz="2800" dirty="0"/>
          </a:p>
          <a:p>
            <a:pPr lvl="0" algn="just">
              <a:buFont typeface="Wingdings"/>
              <a:buChar char="q"/>
            </a:pPr>
            <a:r>
              <a:rPr sz="2800" dirty="0"/>
              <a:t> It produces efficient programs. </a:t>
            </a:r>
          </a:p>
          <a:p>
            <a:pPr lvl="0" algn="just">
              <a:buFont typeface="Wingdings"/>
              <a:buChar char="q"/>
            </a:pPr>
            <a:r>
              <a:rPr sz="2800" dirty="0"/>
              <a:t> It can be compiled on a variety of computer platforms.</a:t>
            </a:r>
          </a:p>
          <a:p>
            <a:pPr lvl="0" algn="just"/>
            <a:endParaRPr sz="2800" dirty="0"/>
          </a:p>
          <a:p>
            <a:pPr lvl="0" algn="just"/>
            <a:r>
              <a:rPr sz="2800" dirty="0"/>
              <a:t> </a:t>
            </a:r>
          </a:p>
        </p:txBody>
      </p:sp>
      <p:sp>
        <p:nvSpPr>
          <p:cNvPr id="5" name="Slide Number Placeholder 4"/>
          <p:cNvSpPr txBox="1">
            <a:spLocks noGrp="1"/>
          </p:cNvSpPr>
          <p:nvPr>
            <p:ph type="sldNum" sz="quarter" idx="12"/>
          </p:nvPr>
        </p:nvSpPr>
        <p:spPr>
          <a:prstGeom prst="rect">
            <a:avLst/>
          </a:prstGeom>
        </p:spPr>
        <p:txBody>
          <a:bodyPr/>
          <a:lstStyle>
            <a:lvl1pPr lvl="0">
              <a:defRPr/>
            </a:lvl1pPr>
          </a:lstStyle>
          <a:p>
            <a:fld id="{8B38DBA3-52F9-4AF4-A6A4-FA4D7DB2F99C}" type="slidenum">
              <a:t>22</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prstGeom prst="rect">
            <a:avLst/>
          </a:prstGeom>
        </p:spPr>
        <p:txBody>
          <a:bodyPr/>
          <a:lstStyle>
            <a:lvl1pPr lvl="0">
              <a:defRPr/>
            </a:lvl1pPr>
          </a:lstStyle>
          <a:p>
            <a:pPr lvl="0"/>
            <a:r>
              <a:rPr sz="3600" b="1" dirty="0"/>
              <a:t>Why</a:t>
            </a:r>
            <a:r>
              <a:rPr lang="en-US" sz="3600" b="1" dirty="0"/>
              <a:t> does</a:t>
            </a:r>
            <a:r>
              <a:rPr sz="3600" b="1" dirty="0"/>
              <a:t> C</a:t>
            </a:r>
            <a:r>
              <a:rPr lang="en-US" sz="3600" b="1" dirty="0"/>
              <a:t> is called SPL</a:t>
            </a:r>
            <a:r>
              <a:rPr sz="3600" b="1" dirty="0"/>
              <a:t>?</a:t>
            </a:r>
          </a:p>
        </p:txBody>
      </p:sp>
      <p:sp>
        <p:nvSpPr>
          <p:cNvPr id="3" name="Rectangle 2"/>
          <p:cNvSpPr/>
          <p:nvPr/>
        </p:nvSpPr>
        <p:spPr>
          <a:xfrm>
            <a:off x="381000" y="1524000"/>
            <a:ext cx="8458200" cy="5262980"/>
          </a:xfrm>
          <a:prstGeom prst="rect">
            <a:avLst/>
          </a:prstGeom>
        </p:spPr>
        <p:txBody>
          <a:bodyPr wrap="square"/>
          <a:lstStyle>
            <a:lvl1pPr lvl="0">
              <a:defRPr/>
            </a:lvl1pPr>
          </a:lstStyle>
          <a:p>
            <a:pPr lvl="0" algn="just"/>
            <a:r>
              <a:rPr sz="2800" dirty="0"/>
              <a:t>The C has now become a widely used professional language for various reasons. </a:t>
            </a:r>
          </a:p>
          <a:p>
            <a:pPr lvl="0" algn="just"/>
            <a:endParaRPr sz="2800" dirty="0"/>
          </a:p>
          <a:p>
            <a:pPr lvl="0" algn="just"/>
            <a:r>
              <a:rPr lang="en-US" sz="2800" dirty="0"/>
              <a:t>C is called structured programming language because while solving large and complex problem, C programming language divides the problem into smaller modules called functions.</a:t>
            </a:r>
          </a:p>
          <a:p>
            <a:pPr lvl="0" algn="just"/>
            <a:endParaRPr lang="en-US" sz="2800" dirty="0"/>
          </a:p>
          <a:p>
            <a:pPr lvl="0" algn="just"/>
            <a:r>
              <a:rPr lang="en-US" sz="2800" dirty="0"/>
              <a:t>Structured programming improves readability and quality of computer program by using smaller functions.</a:t>
            </a:r>
            <a:endParaRPr sz="2800" dirty="0"/>
          </a:p>
          <a:p>
            <a:pPr lvl="0" algn="just"/>
            <a:r>
              <a:rPr sz="2800" dirty="0"/>
              <a:t> </a:t>
            </a:r>
          </a:p>
        </p:txBody>
      </p:sp>
      <p:sp>
        <p:nvSpPr>
          <p:cNvPr id="5" name="Slide Number Placeholder 4"/>
          <p:cNvSpPr txBox="1">
            <a:spLocks noGrp="1"/>
          </p:cNvSpPr>
          <p:nvPr>
            <p:ph type="sldNum" sz="quarter" idx="12"/>
          </p:nvPr>
        </p:nvSpPr>
        <p:spPr>
          <a:prstGeom prst="rect">
            <a:avLst/>
          </a:prstGeom>
        </p:spPr>
        <p:txBody>
          <a:bodyPr/>
          <a:lstStyle>
            <a:lvl1pPr lvl="0">
              <a:defRPr/>
            </a:lvl1pPr>
          </a:lstStyle>
          <a:p>
            <a:fld id="{8B38DBA3-52F9-4AF4-A6A4-FA4D7DB2F99C}" type="slidenum">
              <a:t>23</a:t>
            </a:fld>
            <a:endParaRPr/>
          </a:p>
        </p:txBody>
      </p:sp>
    </p:spTree>
    <p:extLst>
      <p:ext uri="{BB962C8B-B14F-4D97-AF65-F5344CB8AC3E}">
        <p14:creationId xmlns:p14="http://schemas.microsoft.com/office/powerpoint/2010/main" val="40046938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71800" y="3352800"/>
            <a:ext cx="1295400" cy="685800"/>
          </a:xfrm>
          <a:prstGeom prst="rect">
            <a:avLst/>
          </a:prstGeom>
          <a:solidFill>
            <a:schemeClr val="folHlink"/>
          </a:solidFill>
          <a:ln w="9525">
            <a:solidFill>
              <a:schemeClr val="tx1"/>
            </a:solidFill>
            <a:miter/>
          </a:ln>
        </p:spPr>
        <p:txBody>
          <a:bodyPr wrap="none" anchor="ctr"/>
          <a:lstStyle>
            <a:lvl1pPr lvl="0">
              <a:defRPr/>
            </a:lvl1pPr>
          </a:lstStyle>
          <a:p>
            <a:endParaRPr/>
          </a:p>
        </p:txBody>
      </p:sp>
      <p:sp>
        <p:nvSpPr>
          <p:cNvPr id="3" name="TextBox 2"/>
          <p:cNvSpPr txBox="1"/>
          <p:nvPr/>
        </p:nvSpPr>
        <p:spPr>
          <a:xfrm>
            <a:off x="304800" y="304800"/>
            <a:ext cx="8610600" cy="762000"/>
          </a:xfrm>
          <a:prstGeom prst="rect">
            <a:avLst/>
          </a:prstGeom>
        </p:spPr>
        <p:txBody>
          <a:bodyPr lIns="91440" tIns="45720" rIns="91440" bIns="45720" anchor="ctr"/>
          <a:lstStyle>
            <a:lvl1pPr lvl="0">
              <a:defRPr/>
            </a:lvl1pPr>
          </a:lstStyle>
          <a:p>
            <a:pPr marL="0" lvl="0" indent="0" algn="ctr">
              <a:lnSpc>
                <a:spcPct val="100000"/>
              </a:lnSpc>
              <a:buNone/>
            </a:pPr>
            <a:r>
              <a:rPr sz="3600" b="1" i="0" u="none" strike="noStrike" baseline="0">
                <a:solidFill>
                  <a:schemeClr val="tx1"/>
                </a:solidFill>
                <a:latin typeface="Calibri"/>
              </a:rPr>
              <a:t>From HLL to executable</a:t>
            </a:r>
          </a:p>
        </p:txBody>
      </p:sp>
      <p:sp>
        <p:nvSpPr>
          <p:cNvPr id="4" name="Rectangle 3"/>
          <p:cNvSpPr/>
          <p:nvPr/>
        </p:nvSpPr>
        <p:spPr>
          <a:xfrm>
            <a:off x="533400" y="3352800"/>
            <a:ext cx="1524000" cy="838200"/>
          </a:xfrm>
          <a:prstGeom prst="rect">
            <a:avLst/>
          </a:prstGeom>
          <a:solidFill>
            <a:srgbClr val="E0B3FF"/>
          </a:solidFill>
          <a:ln w="9525">
            <a:solidFill>
              <a:schemeClr val="tx1"/>
            </a:solidFill>
            <a:miter/>
          </a:ln>
          <a:effectLst>
            <a:outerShdw dist="53881" dir="2700000" algn="ctr">
              <a:schemeClr val="bg2"/>
            </a:outerShdw>
          </a:effectLst>
        </p:spPr>
        <p:txBody>
          <a:bodyPr wrap="none" anchor="ctr"/>
          <a:lstStyle>
            <a:lvl1pPr lvl="0">
              <a:defRPr/>
            </a:lvl1pPr>
          </a:lstStyle>
          <a:p>
            <a:pPr lvl="0" algn="ctr"/>
            <a:r>
              <a:rPr sz="2000">
                <a:solidFill>
                  <a:schemeClr val="tx2"/>
                </a:solidFill>
                <a:latin typeface="Arial"/>
              </a:rPr>
              <a:t>Compiler</a:t>
            </a:r>
          </a:p>
        </p:txBody>
      </p:sp>
      <p:sp>
        <p:nvSpPr>
          <p:cNvPr id="5" name="Rectangle 4"/>
          <p:cNvSpPr/>
          <p:nvPr/>
        </p:nvSpPr>
        <p:spPr>
          <a:xfrm>
            <a:off x="3048000" y="3429000"/>
            <a:ext cx="1295400" cy="685800"/>
          </a:xfrm>
          <a:prstGeom prst="rect">
            <a:avLst/>
          </a:prstGeom>
          <a:solidFill>
            <a:schemeClr val="folHlink"/>
          </a:solidFill>
          <a:ln w="9525">
            <a:solidFill>
              <a:schemeClr val="tx1"/>
            </a:solidFill>
            <a:miter/>
          </a:ln>
        </p:spPr>
        <p:txBody>
          <a:bodyPr wrap="none" anchor="ctr"/>
          <a:lstStyle>
            <a:lvl1pPr lvl="0">
              <a:defRPr/>
            </a:lvl1pPr>
          </a:lstStyle>
          <a:p>
            <a:endParaRPr/>
          </a:p>
        </p:txBody>
      </p:sp>
      <p:sp>
        <p:nvSpPr>
          <p:cNvPr id="6" name="Rectangle 5"/>
          <p:cNvSpPr/>
          <p:nvPr/>
        </p:nvSpPr>
        <p:spPr>
          <a:xfrm>
            <a:off x="5105400" y="3352800"/>
            <a:ext cx="1524000" cy="838200"/>
          </a:xfrm>
          <a:prstGeom prst="rect">
            <a:avLst/>
          </a:prstGeom>
          <a:solidFill>
            <a:srgbClr val="E0B3FF"/>
          </a:solidFill>
          <a:ln w="9525">
            <a:solidFill>
              <a:schemeClr val="tx1"/>
            </a:solidFill>
            <a:miter/>
          </a:ln>
          <a:effectLst>
            <a:outerShdw dist="53881" dir="2700000" algn="ctr">
              <a:schemeClr val="bg2"/>
            </a:outerShdw>
          </a:effectLst>
        </p:spPr>
        <p:txBody>
          <a:bodyPr wrap="none" anchor="ctr"/>
          <a:lstStyle>
            <a:lvl1pPr lvl="0">
              <a:defRPr/>
            </a:lvl1pPr>
          </a:lstStyle>
          <a:p>
            <a:pPr lvl="0" algn="ctr"/>
            <a:r>
              <a:rPr sz="2000">
                <a:solidFill>
                  <a:schemeClr val="tx2"/>
                </a:solidFill>
                <a:latin typeface="Arial"/>
              </a:rPr>
              <a:t>Linker</a:t>
            </a:r>
          </a:p>
        </p:txBody>
      </p:sp>
      <p:sp>
        <p:nvSpPr>
          <p:cNvPr id="7" name="Rectangle 6"/>
          <p:cNvSpPr/>
          <p:nvPr/>
        </p:nvSpPr>
        <p:spPr>
          <a:xfrm>
            <a:off x="3124200" y="3505200"/>
            <a:ext cx="1295400" cy="685800"/>
          </a:xfrm>
          <a:prstGeom prst="rect">
            <a:avLst/>
          </a:prstGeom>
          <a:solidFill>
            <a:srgbClr val="CCECFF"/>
          </a:solidFill>
          <a:ln w="9525">
            <a:solidFill>
              <a:schemeClr val="tx1"/>
            </a:solidFill>
            <a:miter/>
          </a:ln>
        </p:spPr>
        <p:txBody>
          <a:bodyPr wrap="none" anchor="ctr"/>
          <a:lstStyle>
            <a:lvl1pPr lvl="0">
              <a:defRPr/>
            </a:lvl1pPr>
          </a:lstStyle>
          <a:p>
            <a:pPr lvl="0" algn="ctr"/>
            <a:r>
              <a:rPr sz="2000">
                <a:solidFill>
                  <a:schemeClr val="tx2"/>
                </a:solidFill>
                <a:latin typeface="Arial"/>
              </a:rPr>
              <a:t>Object</a:t>
            </a:r>
          </a:p>
          <a:p>
            <a:pPr lvl="0" algn="ctr"/>
            <a:r>
              <a:rPr sz="2000">
                <a:solidFill>
                  <a:schemeClr val="tx2"/>
                </a:solidFill>
                <a:latin typeface="Arial"/>
              </a:rPr>
              <a:t>Code</a:t>
            </a:r>
          </a:p>
        </p:txBody>
      </p:sp>
      <p:sp>
        <p:nvSpPr>
          <p:cNvPr id="8" name="Rectangle 7"/>
          <p:cNvSpPr/>
          <p:nvPr/>
        </p:nvSpPr>
        <p:spPr>
          <a:xfrm>
            <a:off x="533400" y="1905000"/>
            <a:ext cx="1295400" cy="685800"/>
          </a:xfrm>
          <a:prstGeom prst="rect">
            <a:avLst/>
          </a:prstGeom>
          <a:solidFill>
            <a:schemeClr val="folHlink"/>
          </a:solidFill>
          <a:ln w="9525">
            <a:solidFill>
              <a:schemeClr val="tx1"/>
            </a:solidFill>
            <a:miter/>
          </a:ln>
        </p:spPr>
        <p:txBody>
          <a:bodyPr wrap="none" anchor="ctr"/>
          <a:lstStyle>
            <a:lvl1pPr lvl="0">
              <a:defRPr/>
            </a:lvl1pPr>
          </a:lstStyle>
          <a:p>
            <a:endParaRPr/>
          </a:p>
        </p:txBody>
      </p:sp>
      <p:sp>
        <p:nvSpPr>
          <p:cNvPr id="9" name="Rectangle 8"/>
          <p:cNvSpPr/>
          <p:nvPr/>
        </p:nvSpPr>
        <p:spPr>
          <a:xfrm>
            <a:off x="609600" y="1981200"/>
            <a:ext cx="1295400" cy="685800"/>
          </a:xfrm>
          <a:prstGeom prst="rect">
            <a:avLst/>
          </a:prstGeom>
          <a:solidFill>
            <a:schemeClr val="folHlink"/>
          </a:solidFill>
          <a:ln w="9525">
            <a:solidFill>
              <a:schemeClr val="tx1"/>
            </a:solidFill>
            <a:miter/>
          </a:ln>
        </p:spPr>
        <p:txBody>
          <a:bodyPr wrap="none" anchor="ctr"/>
          <a:lstStyle>
            <a:lvl1pPr lvl="0">
              <a:defRPr/>
            </a:lvl1pPr>
          </a:lstStyle>
          <a:p>
            <a:endParaRPr/>
          </a:p>
        </p:txBody>
      </p:sp>
      <p:sp>
        <p:nvSpPr>
          <p:cNvPr id="10" name="Rectangle 9"/>
          <p:cNvSpPr/>
          <p:nvPr/>
        </p:nvSpPr>
        <p:spPr>
          <a:xfrm>
            <a:off x="685800" y="2057400"/>
            <a:ext cx="1600200" cy="685800"/>
          </a:xfrm>
          <a:prstGeom prst="rect">
            <a:avLst/>
          </a:prstGeom>
          <a:solidFill>
            <a:schemeClr val="bg1"/>
          </a:solidFill>
          <a:ln w="9525">
            <a:solidFill>
              <a:schemeClr val="tx1"/>
            </a:solidFill>
            <a:miter/>
          </a:ln>
        </p:spPr>
        <p:txBody>
          <a:bodyPr wrap="none" anchor="ctr"/>
          <a:lstStyle>
            <a:lvl1pPr lvl="0">
              <a:defRPr/>
            </a:lvl1pPr>
          </a:lstStyle>
          <a:p>
            <a:pPr lvl="0" algn="ctr"/>
            <a:r>
              <a:rPr sz="2000" dirty="0">
                <a:solidFill>
                  <a:schemeClr val="tx2"/>
                </a:solidFill>
                <a:latin typeface="Arial"/>
              </a:rPr>
              <a:t>HLL</a:t>
            </a:r>
            <a:r>
              <a:rPr lang="en-US" sz="2000" dirty="0">
                <a:solidFill>
                  <a:schemeClr val="tx2"/>
                </a:solidFill>
                <a:latin typeface="Arial"/>
              </a:rPr>
              <a:t> (Source)</a:t>
            </a:r>
            <a:endParaRPr sz="2000" dirty="0">
              <a:solidFill>
                <a:schemeClr val="tx2"/>
              </a:solidFill>
              <a:latin typeface="Arial"/>
            </a:endParaRPr>
          </a:p>
          <a:p>
            <a:pPr lvl="0" algn="ctr"/>
            <a:r>
              <a:rPr sz="2000" dirty="0">
                <a:solidFill>
                  <a:schemeClr val="tx2"/>
                </a:solidFill>
                <a:latin typeface="Arial"/>
              </a:rPr>
              <a:t>Program</a:t>
            </a:r>
          </a:p>
        </p:txBody>
      </p:sp>
      <p:sp>
        <p:nvSpPr>
          <p:cNvPr id="11" name="Rectangle 10"/>
          <p:cNvSpPr/>
          <p:nvPr/>
        </p:nvSpPr>
        <p:spPr>
          <a:xfrm>
            <a:off x="7239000" y="3352800"/>
            <a:ext cx="1295400" cy="685800"/>
          </a:xfrm>
          <a:prstGeom prst="rect">
            <a:avLst/>
          </a:prstGeom>
          <a:solidFill>
            <a:schemeClr val="folHlink"/>
          </a:solidFill>
          <a:ln w="9525">
            <a:solidFill>
              <a:schemeClr val="tx1"/>
            </a:solidFill>
            <a:miter/>
          </a:ln>
        </p:spPr>
        <p:txBody>
          <a:bodyPr wrap="none" anchor="ctr"/>
          <a:lstStyle>
            <a:lvl1pPr lvl="0">
              <a:defRPr/>
            </a:lvl1pPr>
          </a:lstStyle>
          <a:p>
            <a:endParaRPr/>
          </a:p>
        </p:txBody>
      </p:sp>
      <p:sp>
        <p:nvSpPr>
          <p:cNvPr id="12" name="Rectangle 11"/>
          <p:cNvSpPr/>
          <p:nvPr/>
        </p:nvSpPr>
        <p:spPr>
          <a:xfrm>
            <a:off x="7315200" y="3429000"/>
            <a:ext cx="1295400" cy="685800"/>
          </a:xfrm>
          <a:prstGeom prst="rect">
            <a:avLst/>
          </a:prstGeom>
          <a:solidFill>
            <a:schemeClr val="folHlink"/>
          </a:solidFill>
          <a:ln w="9525">
            <a:solidFill>
              <a:schemeClr val="tx1"/>
            </a:solidFill>
            <a:miter/>
          </a:ln>
        </p:spPr>
        <p:txBody>
          <a:bodyPr wrap="none" anchor="ctr"/>
          <a:lstStyle>
            <a:lvl1pPr lvl="0">
              <a:defRPr/>
            </a:lvl1pPr>
          </a:lstStyle>
          <a:p>
            <a:endParaRPr/>
          </a:p>
        </p:txBody>
      </p:sp>
      <p:sp>
        <p:nvSpPr>
          <p:cNvPr id="13" name="Rectangle 12"/>
          <p:cNvSpPr/>
          <p:nvPr/>
        </p:nvSpPr>
        <p:spPr>
          <a:xfrm>
            <a:off x="7391400" y="3505200"/>
            <a:ext cx="1371600" cy="685800"/>
          </a:xfrm>
          <a:prstGeom prst="rect">
            <a:avLst/>
          </a:prstGeom>
          <a:solidFill>
            <a:srgbClr val="CCECFF"/>
          </a:solidFill>
          <a:ln w="9525">
            <a:solidFill>
              <a:schemeClr val="tx1"/>
            </a:solidFill>
            <a:miter/>
          </a:ln>
        </p:spPr>
        <p:txBody>
          <a:bodyPr wrap="none" anchor="ctr"/>
          <a:lstStyle>
            <a:lvl1pPr lvl="0">
              <a:defRPr/>
            </a:lvl1pPr>
          </a:lstStyle>
          <a:p>
            <a:pPr lvl="0" algn="ctr"/>
            <a:r>
              <a:rPr sz="2000" dirty="0">
                <a:solidFill>
                  <a:schemeClr val="tx2"/>
                </a:solidFill>
                <a:latin typeface="Arial"/>
              </a:rPr>
              <a:t>Executable</a:t>
            </a:r>
          </a:p>
          <a:p>
            <a:pPr lvl="0" algn="ctr"/>
            <a:r>
              <a:rPr sz="2000" dirty="0">
                <a:solidFill>
                  <a:schemeClr val="tx2"/>
                </a:solidFill>
                <a:latin typeface="Arial"/>
              </a:rPr>
              <a:t>Code</a:t>
            </a:r>
          </a:p>
        </p:txBody>
      </p:sp>
      <p:sp>
        <p:nvSpPr>
          <p:cNvPr id="14" name="Rectangle 13"/>
          <p:cNvSpPr/>
          <p:nvPr/>
        </p:nvSpPr>
        <p:spPr>
          <a:xfrm>
            <a:off x="5181600" y="4876800"/>
            <a:ext cx="1295400" cy="685800"/>
          </a:xfrm>
          <a:prstGeom prst="rect">
            <a:avLst/>
          </a:prstGeom>
          <a:solidFill>
            <a:schemeClr val="folHlink"/>
          </a:solidFill>
          <a:ln w="9525">
            <a:solidFill>
              <a:schemeClr val="tx1"/>
            </a:solidFill>
            <a:miter/>
          </a:ln>
        </p:spPr>
        <p:txBody>
          <a:bodyPr wrap="none" anchor="ctr"/>
          <a:lstStyle>
            <a:lvl1pPr lvl="0">
              <a:defRPr/>
            </a:lvl1pPr>
          </a:lstStyle>
          <a:p>
            <a:endParaRPr/>
          </a:p>
        </p:txBody>
      </p:sp>
      <p:sp>
        <p:nvSpPr>
          <p:cNvPr id="15" name="Rectangle 14"/>
          <p:cNvSpPr/>
          <p:nvPr/>
        </p:nvSpPr>
        <p:spPr>
          <a:xfrm>
            <a:off x="5257800" y="4953000"/>
            <a:ext cx="1295400" cy="685800"/>
          </a:xfrm>
          <a:prstGeom prst="rect">
            <a:avLst/>
          </a:prstGeom>
          <a:solidFill>
            <a:schemeClr val="folHlink"/>
          </a:solidFill>
          <a:ln w="9525">
            <a:solidFill>
              <a:schemeClr val="tx1"/>
            </a:solidFill>
            <a:miter/>
          </a:ln>
        </p:spPr>
        <p:txBody>
          <a:bodyPr wrap="none" anchor="ctr"/>
          <a:lstStyle>
            <a:lvl1pPr lvl="0">
              <a:defRPr/>
            </a:lvl1pPr>
          </a:lstStyle>
          <a:p>
            <a:endParaRPr/>
          </a:p>
        </p:txBody>
      </p:sp>
      <p:sp>
        <p:nvSpPr>
          <p:cNvPr id="16" name="Rectangle 15"/>
          <p:cNvSpPr/>
          <p:nvPr/>
        </p:nvSpPr>
        <p:spPr>
          <a:xfrm>
            <a:off x="5334000" y="5029200"/>
            <a:ext cx="1295400" cy="685800"/>
          </a:xfrm>
          <a:prstGeom prst="rect">
            <a:avLst/>
          </a:prstGeom>
          <a:solidFill>
            <a:schemeClr val="bg1"/>
          </a:solidFill>
          <a:ln w="9525">
            <a:solidFill>
              <a:schemeClr val="tx1"/>
            </a:solidFill>
            <a:miter/>
          </a:ln>
        </p:spPr>
        <p:txBody>
          <a:bodyPr wrap="none" anchor="ctr"/>
          <a:lstStyle>
            <a:lvl1pPr lvl="0">
              <a:defRPr/>
            </a:lvl1pPr>
          </a:lstStyle>
          <a:p>
            <a:pPr lvl="0" algn="ctr"/>
            <a:r>
              <a:rPr sz="2000">
                <a:solidFill>
                  <a:schemeClr val="tx2"/>
                </a:solidFill>
                <a:latin typeface="Arial"/>
              </a:rPr>
              <a:t>Libraries</a:t>
            </a:r>
          </a:p>
        </p:txBody>
      </p:sp>
      <p:sp>
        <p:nvSpPr>
          <p:cNvPr id="17" name="Arrow: Right 16"/>
          <p:cNvSpPr/>
          <p:nvPr/>
        </p:nvSpPr>
        <p:spPr>
          <a:xfrm>
            <a:off x="4495800" y="3552825"/>
            <a:ext cx="457200" cy="485775"/>
          </a:xfrm>
          <a:prstGeom prst="rightArrow">
            <a:avLst>
              <a:gd name="adj1" fmla="val 50000"/>
              <a:gd name="adj2" fmla="val 25000"/>
            </a:avLst>
          </a:prstGeom>
          <a:solidFill>
            <a:schemeClr val="accent2"/>
          </a:solidFill>
          <a:ln w="9525">
            <a:solidFill>
              <a:schemeClr val="tx1"/>
            </a:solidFill>
            <a:miter/>
          </a:ln>
        </p:spPr>
        <p:txBody>
          <a:bodyPr wrap="none" anchor="ctr"/>
          <a:lstStyle>
            <a:lvl1pPr lvl="0">
              <a:defRPr/>
            </a:lvl1pPr>
          </a:lstStyle>
          <a:p>
            <a:endParaRPr/>
          </a:p>
        </p:txBody>
      </p:sp>
      <p:sp>
        <p:nvSpPr>
          <p:cNvPr id="18" name="Arrow: Right 17"/>
          <p:cNvSpPr/>
          <p:nvPr/>
        </p:nvSpPr>
        <p:spPr>
          <a:xfrm>
            <a:off x="6705600" y="3552825"/>
            <a:ext cx="457200" cy="485775"/>
          </a:xfrm>
          <a:prstGeom prst="rightArrow">
            <a:avLst>
              <a:gd name="adj1" fmla="val 50000"/>
              <a:gd name="adj2" fmla="val 25000"/>
            </a:avLst>
          </a:prstGeom>
          <a:solidFill>
            <a:schemeClr val="accent2"/>
          </a:solidFill>
          <a:ln w="9525">
            <a:solidFill>
              <a:schemeClr val="tx1"/>
            </a:solidFill>
            <a:miter/>
          </a:ln>
        </p:spPr>
        <p:txBody>
          <a:bodyPr wrap="none" anchor="ctr"/>
          <a:lstStyle>
            <a:lvl1pPr lvl="0">
              <a:defRPr/>
            </a:lvl1pPr>
          </a:lstStyle>
          <a:p>
            <a:endParaRPr/>
          </a:p>
        </p:txBody>
      </p:sp>
      <p:sp>
        <p:nvSpPr>
          <p:cNvPr id="19" name="Arrow: Right 18"/>
          <p:cNvSpPr/>
          <p:nvPr/>
        </p:nvSpPr>
        <p:spPr>
          <a:xfrm>
            <a:off x="2286000" y="3552825"/>
            <a:ext cx="457200" cy="485775"/>
          </a:xfrm>
          <a:prstGeom prst="rightArrow">
            <a:avLst>
              <a:gd name="adj1" fmla="val 50000"/>
              <a:gd name="adj2" fmla="val 25000"/>
            </a:avLst>
          </a:prstGeom>
          <a:solidFill>
            <a:schemeClr val="accent2"/>
          </a:solidFill>
          <a:ln w="9525">
            <a:solidFill>
              <a:schemeClr val="tx1"/>
            </a:solidFill>
            <a:miter/>
          </a:ln>
        </p:spPr>
        <p:txBody>
          <a:bodyPr wrap="none" anchor="ctr"/>
          <a:lstStyle>
            <a:lvl1pPr lvl="0">
              <a:defRPr/>
            </a:lvl1pPr>
          </a:lstStyle>
          <a:p>
            <a:endParaRPr/>
          </a:p>
        </p:txBody>
      </p:sp>
      <p:sp>
        <p:nvSpPr>
          <p:cNvPr id="20" name="Arrow: Right 19"/>
          <p:cNvSpPr/>
          <p:nvPr/>
        </p:nvSpPr>
        <p:spPr>
          <a:xfrm rot="16200000">
            <a:off x="5624514" y="4329112"/>
            <a:ext cx="457200" cy="485775"/>
          </a:xfrm>
          <a:prstGeom prst="rightArrow">
            <a:avLst>
              <a:gd name="adj1" fmla="val 50000"/>
              <a:gd name="adj2" fmla="val 25000"/>
            </a:avLst>
          </a:prstGeom>
          <a:solidFill>
            <a:schemeClr val="accent2"/>
          </a:solidFill>
          <a:ln w="9525">
            <a:solidFill>
              <a:schemeClr val="tx1"/>
            </a:solidFill>
            <a:miter/>
          </a:ln>
        </p:spPr>
        <p:txBody>
          <a:bodyPr wrap="none" anchor="ctr"/>
          <a:lstStyle>
            <a:lvl1pPr lvl="0">
              <a:defRPr/>
            </a:lvl1pPr>
          </a:lstStyle>
          <a:p>
            <a:endParaRPr/>
          </a:p>
        </p:txBody>
      </p:sp>
      <p:sp>
        <p:nvSpPr>
          <p:cNvPr id="21" name="Arrow: Right 20"/>
          <p:cNvSpPr/>
          <p:nvPr/>
        </p:nvSpPr>
        <p:spPr>
          <a:xfrm rot="5400000">
            <a:off x="976313" y="2805112"/>
            <a:ext cx="457200" cy="485775"/>
          </a:xfrm>
          <a:prstGeom prst="rightArrow">
            <a:avLst>
              <a:gd name="adj1" fmla="val 50000"/>
              <a:gd name="adj2" fmla="val 25000"/>
            </a:avLst>
          </a:prstGeom>
          <a:solidFill>
            <a:schemeClr val="accent2"/>
          </a:solidFill>
          <a:ln w="9525">
            <a:solidFill>
              <a:schemeClr val="tx1"/>
            </a:solidFill>
            <a:miter/>
          </a:ln>
        </p:spPr>
        <p:txBody>
          <a:bodyPr wrap="none" anchor="ctr"/>
          <a:lstStyle>
            <a:lvl1pPr lvl="0">
              <a:defRPr/>
            </a:lvl1pPr>
          </a:lstStyle>
          <a:p>
            <a:endParaRPr/>
          </a:p>
        </p:txBody>
      </p:sp>
      <p:sp>
        <p:nvSpPr>
          <p:cNvPr id="23" name="Slide Number Placeholder 22"/>
          <p:cNvSpPr txBox="1">
            <a:spLocks noGrp="1"/>
          </p:cNvSpPr>
          <p:nvPr>
            <p:ph type="sldNum" sz="quarter" idx="12"/>
          </p:nvPr>
        </p:nvSpPr>
        <p:spPr>
          <a:prstGeom prst="rect">
            <a:avLst/>
          </a:prstGeom>
        </p:spPr>
        <p:txBody>
          <a:bodyPr/>
          <a:lstStyle>
            <a:lvl1pPr lvl="0">
              <a:defRPr/>
            </a:lvl1pPr>
          </a:lstStyle>
          <a:p>
            <a:fld id="{8B38DBA3-52F9-4AF4-A6A4-FA4D7DB2F99C}" type="slidenum">
              <a:t>24</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0772B24-0C22-4F87-D7F9-0095A4F57C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715" y="235857"/>
            <a:ext cx="6850742" cy="6386285"/>
          </a:xfrm>
          <a:prstGeom prst="rect">
            <a:avLst/>
          </a:prstGeom>
        </p:spPr>
      </p:pic>
    </p:spTree>
    <p:extLst>
      <p:ext uri="{BB962C8B-B14F-4D97-AF65-F5344CB8AC3E}">
        <p14:creationId xmlns:p14="http://schemas.microsoft.com/office/powerpoint/2010/main" val="39140669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304800" y="113076"/>
            <a:ext cx="8610600" cy="762000"/>
          </a:xfrm>
          <a:prstGeom prst="rect">
            <a:avLst/>
          </a:prstGeom>
        </p:spPr>
        <p:txBody>
          <a:bodyPr/>
          <a:lstStyle>
            <a:lvl1pPr lvl="0">
              <a:defRPr/>
            </a:lvl1pPr>
          </a:lstStyle>
          <a:p>
            <a:pPr lvl="0"/>
            <a:r>
              <a:rPr sz="3600" b="1" dirty="0"/>
              <a:t>Some programmer jargon</a:t>
            </a:r>
          </a:p>
        </p:txBody>
      </p:sp>
      <p:sp>
        <p:nvSpPr>
          <p:cNvPr id="3" name="TextBox 2"/>
          <p:cNvSpPr txBox="1"/>
          <p:nvPr/>
        </p:nvSpPr>
        <p:spPr>
          <a:xfrm>
            <a:off x="0" y="914400"/>
            <a:ext cx="8763000" cy="5638800"/>
          </a:xfrm>
          <a:prstGeom prst="rect">
            <a:avLst/>
          </a:prstGeom>
        </p:spPr>
        <p:txBody>
          <a:bodyPr lIns="91440" tIns="45720" rIns="91440" bIns="45720"/>
          <a:lstStyle>
            <a:lvl1pPr lvl="0">
              <a:defRPr/>
            </a:lvl1pPr>
          </a:lstStyle>
          <a:p>
            <a:pPr marL="342900" lvl="0" indent="-342900" algn="just">
              <a:lnSpc>
                <a:spcPct val="120000"/>
              </a:lnSpc>
              <a:spcBef>
                <a:spcPct val="20000"/>
              </a:spcBef>
              <a:buFont typeface="Arial"/>
              <a:buChar char="•"/>
            </a:pPr>
            <a:r>
              <a:rPr sz="2400" b="0" i="0" u="none" strike="noStrike" baseline="0" dirty="0">
                <a:solidFill>
                  <a:schemeClr val="tx1"/>
                </a:solidFill>
                <a:latin typeface="Calibri"/>
              </a:rPr>
              <a:t>Some words that will be used a lot:</a:t>
            </a:r>
          </a:p>
          <a:p>
            <a:pPr marL="742950" lvl="1" indent="-285750" algn="just">
              <a:lnSpc>
                <a:spcPct val="120000"/>
              </a:lnSpc>
              <a:spcBef>
                <a:spcPct val="20000"/>
              </a:spcBef>
              <a:buFont typeface="Arial"/>
              <a:buChar char="–"/>
            </a:pPr>
            <a:r>
              <a:rPr sz="2400" b="0" i="0" u="sng" strike="noStrike" baseline="0" dirty="0">
                <a:solidFill>
                  <a:srgbClr val="FF0000"/>
                </a:solidFill>
                <a:latin typeface="Calibri"/>
              </a:rPr>
              <a:t>Source code:</a:t>
            </a:r>
            <a:r>
              <a:rPr sz="2400" b="0" i="0" u="none" strike="noStrike" baseline="0" dirty="0">
                <a:solidFill>
                  <a:schemeClr val="tx1"/>
                </a:solidFill>
                <a:latin typeface="Calibri"/>
              </a:rPr>
              <a:t> The stuff you type into the computer. The program you are writing.</a:t>
            </a:r>
          </a:p>
          <a:p>
            <a:pPr marL="742950" lvl="1" indent="-285750" algn="just">
              <a:lnSpc>
                <a:spcPct val="120000"/>
              </a:lnSpc>
              <a:spcBef>
                <a:spcPct val="20000"/>
              </a:spcBef>
              <a:buFont typeface="Arial"/>
              <a:buChar char="–"/>
            </a:pPr>
            <a:r>
              <a:rPr sz="2400" b="0" i="0" u="sng" strike="noStrike" baseline="0" dirty="0">
                <a:solidFill>
                  <a:srgbClr val="FF0000"/>
                </a:solidFill>
                <a:latin typeface="Calibri"/>
              </a:rPr>
              <a:t>Compile (build):</a:t>
            </a:r>
            <a:r>
              <a:rPr sz="2400" b="0" i="0" u="none" strike="noStrike" baseline="0" dirty="0">
                <a:solidFill>
                  <a:schemeClr val="tx1"/>
                </a:solidFill>
                <a:latin typeface="Calibri"/>
              </a:rPr>
              <a:t> Taking source code and making a program that the computer can understand.</a:t>
            </a:r>
            <a:r>
              <a:rPr lang="en-US" sz="2400" b="0" i="0" u="none" strike="noStrike" baseline="0" dirty="0">
                <a:solidFill>
                  <a:schemeClr val="tx1"/>
                </a:solidFill>
                <a:latin typeface="Calibri"/>
              </a:rPr>
              <a:t> It translates your source code (</a:t>
            </a:r>
            <a:r>
              <a:rPr lang="en-US" sz="2400" b="0" i="0" u="none" strike="noStrike" baseline="0" dirty="0" err="1">
                <a:solidFill>
                  <a:schemeClr val="tx1"/>
                </a:solidFill>
                <a:latin typeface="Calibri"/>
              </a:rPr>
              <a:t>Hello.c</a:t>
            </a:r>
            <a:r>
              <a:rPr lang="en-US" sz="2400" b="0" i="0" u="none" strike="noStrike" baseline="0" dirty="0">
                <a:solidFill>
                  <a:schemeClr val="tx1"/>
                </a:solidFill>
                <a:latin typeface="Calibri"/>
              </a:rPr>
              <a:t>) into object code (</a:t>
            </a:r>
            <a:r>
              <a:rPr lang="en-US" sz="2400" b="0" i="0" u="none" strike="noStrike" baseline="0" dirty="0" err="1">
                <a:solidFill>
                  <a:schemeClr val="tx1"/>
                </a:solidFill>
                <a:latin typeface="Calibri"/>
              </a:rPr>
              <a:t>Hello.o</a:t>
            </a:r>
            <a:r>
              <a:rPr lang="en-US" sz="2400" b="0" i="0" u="none" strike="noStrike" baseline="0" dirty="0">
                <a:solidFill>
                  <a:schemeClr val="tx1"/>
                </a:solidFill>
                <a:latin typeface="Calibri"/>
              </a:rPr>
              <a:t>)</a:t>
            </a:r>
          </a:p>
          <a:p>
            <a:pPr marL="742950" lvl="1" indent="-285750" algn="just">
              <a:lnSpc>
                <a:spcPct val="120000"/>
              </a:lnSpc>
              <a:spcBef>
                <a:spcPct val="20000"/>
              </a:spcBef>
              <a:buFont typeface="Arial"/>
              <a:buChar char="–"/>
            </a:pPr>
            <a:r>
              <a:rPr lang="en-US" sz="2400" u="sng" dirty="0">
                <a:solidFill>
                  <a:srgbClr val="FF0000"/>
                </a:solidFill>
                <a:latin typeface="Calibri"/>
              </a:rPr>
              <a:t>Object Code: </a:t>
            </a:r>
            <a:r>
              <a:rPr lang="en-US" sz="2400" dirty="0">
                <a:latin typeface="Calibri"/>
              </a:rPr>
              <a:t>Object code generally refers to the output, </a:t>
            </a:r>
            <a:r>
              <a:rPr lang="en-US" sz="2400" dirty="0">
                <a:solidFill>
                  <a:srgbClr val="0070C0"/>
                </a:solidFill>
                <a:latin typeface="Calibri"/>
              </a:rPr>
              <a:t>a compiled file</a:t>
            </a:r>
            <a:r>
              <a:rPr lang="en-US" sz="2400" dirty="0">
                <a:latin typeface="Calibri"/>
              </a:rPr>
              <a:t>, which is produced when the Source Code is compiled with a C compiler.</a:t>
            </a:r>
            <a:endParaRPr lang="en-US" sz="2400" i="0" strike="noStrike" baseline="0" dirty="0">
              <a:latin typeface="Calibri"/>
            </a:endParaRPr>
          </a:p>
          <a:p>
            <a:pPr marL="742950" lvl="1" indent="-285750" algn="just">
              <a:lnSpc>
                <a:spcPct val="120000"/>
              </a:lnSpc>
              <a:spcBef>
                <a:spcPct val="20000"/>
              </a:spcBef>
              <a:buFont typeface="Arial"/>
              <a:buChar char="–"/>
            </a:pPr>
            <a:r>
              <a:rPr lang="en-US" sz="2400" u="sng" dirty="0">
                <a:solidFill>
                  <a:srgbClr val="FF0000"/>
                </a:solidFill>
                <a:latin typeface="Calibri"/>
              </a:rPr>
              <a:t>Linker:</a:t>
            </a:r>
            <a:r>
              <a:rPr lang="en-US" sz="2400" dirty="0">
                <a:solidFill>
                  <a:srgbClr val="FF0000"/>
                </a:solidFill>
                <a:latin typeface="Calibri"/>
              </a:rPr>
              <a:t> </a:t>
            </a:r>
            <a:r>
              <a:rPr lang="en-US" sz="2400" dirty="0">
                <a:latin typeface="Calibri"/>
              </a:rPr>
              <a:t>A linker is special program that combines the object files, generated by compiler and other pieces of code to originate an executable file has .exe extension.</a:t>
            </a:r>
            <a:endParaRPr lang="en-US" sz="2400" b="0" i="0" u="none" strike="noStrike" baseline="0" dirty="0">
              <a:solidFill>
                <a:schemeClr val="tx1"/>
              </a:solidFill>
              <a:latin typeface="Calibri"/>
            </a:endParaRPr>
          </a:p>
        </p:txBody>
      </p:sp>
      <p:sp>
        <p:nvSpPr>
          <p:cNvPr id="5" name="Slide Number Placeholder 4"/>
          <p:cNvSpPr txBox="1">
            <a:spLocks noGrp="1"/>
          </p:cNvSpPr>
          <p:nvPr>
            <p:ph type="sldNum" sz="quarter" idx="12"/>
          </p:nvPr>
        </p:nvSpPr>
        <p:spPr>
          <a:prstGeom prst="rect">
            <a:avLst/>
          </a:prstGeom>
        </p:spPr>
        <p:txBody>
          <a:bodyPr/>
          <a:lstStyle>
            <a:lvl1pPr lvl="0">
              <a:defRPr/>
            </a:lvl1pPr>
          </a:lstStyle>
          <a:p>
            <a:fld id="{8B38DBA3-52F9-4AF4-A6A4-FA4D7DB2F99C}" type="slidenum">
              <a:t>26</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381000" y="152400"/>
            <a:ext cx="8229600" cy="868362"/>
          </a:xfrm>
          <a:prstGeom prst="rect">
            <a:avLst/>
          </a:prstGeom>
        </p:spPr>
        <p:txBody>
          <a:bodyPr/>
          <a:lstStyle>
            <a:lvl1pPr lvl="0">
              <a:defRPr/>
            </a:lvl1pPr>
          </a:lstStyle>
          <a:p>
            <a:pPr lvl="0"/>
            <a:r>
              <a:rPr lang="en-US" sz="3600" b="1" dirty="0"/>
              <a:t>Some programmer jargon</a:t>
            </a:r>
            <a:endParaRPr sz="3600" b="1" dirty="0"/>
          </a:p>
        </p:txBody>
      </p:sp>
      <p:sp>
        <p:nvSpPr>
          <p:cNvPr id="3" name="TextBox 2"/>
          <p:cNvSpPr txBox="1"/>
          <p:nvPr/>
        </p:nvSpPr>
        <p:spPr>
          <a:xfrm>
            <a:off x="381000" y="1143000"/>
            <a:ext cx="8305800" cy="3886200"/>
          </a:xfrm>
          <a:prstGeom prst="rect">
            <a:avLst/>
          </a:prstGeom>
        </p:spPr>
        <p:txBody>
          <a:bodyPr lIns="91440" tIns="45720" rIns="91440" bIns="45720"/>
          <a:lstStyle>
            <a:lvl1pPr lvl="0">
              <a:defRPr/>
            </a:lvl1pPr>
          </a:lstStyle>
          <a:p>
            <a:pPr lvl="0" algn="just">
              <a:lnSpc>
                <a:spcPct val="100000"/>
              </a:lnSpc>
              <a:spcBef>
                <a:spcPct val="20000"/>
              </a:spcBef>
            </a:pPr>
            <a:endParaRPr lang="en-US" sz="3200" b="0" i="0" u="none" strike="noStrike" baseline="0" dirty="0">
              <a:solidFill>
                <a:schemeClr val="tx1"/>
              </a:solidFill>
              <a:latin typeface="Calibri"/>
            </a:endParaRPr>
          </a:p>
        </p:txBody>
      </p:sp>
      <p:sp>
        <p:nvSpPr>
          <p:cNvPr id="5" name="Slide Number Placeholder 4"/>
          <p:cNvSpPr txBox="1">
            <a:spLocks noGrp="1"/>
          </p:cNvSpPr>
          <p:nvPr>
            <p:ph type="sldNum" sz="quarter" idx="12"/>
          </p:nvPr>
        </p:nvSpPr>
        <p:spPr>
          <a:prstGeom prst="rect">
            <a:avLst/>
          </a:prstGeom>
        </p:spPr>
        <p:txBody>
          <a:bodyPr/>
          <a:lstStyle>
            <a:lvl1pPr lvl="0">
              <a:defRPr/>
            </a:lvl1pPr>
          </a:lstStyle>
          <a:p>
            <a:fld id="{8B38DBA3-52F9-4AF4-A6A4-FA4D7DB2F99C}" type="slidenum">
              <a:t>27</a:t>
            </a:fld>
            <a:endParaRPr/>
          </a:p>
        </p:txBody>
      </p:sp>
      <p:sp>
        <p:nvSpPr>
          <p:cNvPr id="4" name="TextBox 3">
            <a:extLst>
              <a:ext uri="{FF2B5EF4-FFF2-40B4-BE49-F238E27FC236}">
                <a16:creationId xmlns:a16="http://schemas.microsoft.com/office/drawing/2014/main" id="{E362997D-5391-2DCF-ED49-C08E49DEAD12}"/>
              </a:ext>
            </a:extLst>
          </p:cNvPr>
          <p:cNvSpPr txBox="1"/>
          <p:nvPr/>
        </p:nvSpPr>
        <p:spPr>
          <a:xfrm>
            <a:off x="381000" y="656852"/>
            <a:ext cx="8229600" cy="6075509"/>
          </a:xfrm>
          <a:prstGeom prst="rect">
            <a:avLst/>
          </a:prstGeom>
          <a:noFill/>
        </p:spPr>
        <p:txBody>
          <a:bodyPr wrap="square" rtlCol="0">
            <a:spAutoFit/>
          </a:bodyPr>
          <a:lstStyle/>
          <a:p>
            <a:pPr marL="742950" lvl="1" indent="-285750" algn="just">
              <a:lnSpc>
                <a:spcPct val="120000"/>
              </a:lnSpc>
              <a:spcBef>
                <a:spcPct val="20000"/>
              </a:spcBef>
              <a:buFont typeface="Arial"/>
              <a:buChar char="–"/>
            </a:pPr>
            <a:endParaRPr lang="en-US" sz="2400" b="0" i="0" strike="noStrike" baseline="0" dirty="0">
              <a:latin typeface="Calibri"/>
            </a:endParaRPr>
          </a:p>
          <a:p>
            <a:pPr marL="742950" lvl="1" indent="-285750" algn="just">
              <a:lnSpc>
                <a:spcPct val="120000"/>
              </a:lnSpc>
              <a:spcBef>
                <a:spcPct val="20000"/>
              </a:spcBef>
              <a:buFont typeface="Arial"/>
              <a:buChar char="–"/>
            </a:pPr>
            <a:r>
              <a:rPr lang="en-US" sz="2400" b="0" i="0" u="sng" strike="noStrike" baseline="0" dirty="0">
                <a:solidFill>
                  <a:srgbClr val="FF0000"/>
                </a:solidFill>
                <a:latin typeface="Calibri"/>
              </a:rPr>
              <a:t>Executable:</a:t>
            </a:r>
            <a:r>
              <a:rPr lang="en-US" sz="2400" b="0" i="0" u="none" strike="noStrike" baseline="0" dirty="0">
                <a:solidFill>
                  <a:schemeClr val="tx1"/>
                </a:solidFill>
                <a:latin typeface="Calibri"/>
              </a:rPr>
              <a:t> After merging object code </a:t>
            </a:r>
            <a:r>
              <a:rPr lang="en-US" sz="2400" dirty="0">
                <a:latin typeface="Calibri"/>
              </a:rPr>
              <a:t>with other necessary files(i.e. header files) linker generates a .exe file that is executable. </a:t>
            </a:r>
          </a:p>
          <a:p>
            <a:pPr marL="742950" lvl="1" indent="-285750" algn="just">
              <a:lnSpc>
                <a:spcPct val="120000"/>
              </a:lnSpc>
              <a:spcBef>
                <a:spcPct val="20000"/>
              </a:spcBef>
              <a:buFont typeface="Arial"/>
              <a:buChar char="–"/>
            </a:pPr>
            <a:r>
              <a:rPr lang="en-US" sz="2400" b="0" i="0" u="sng" strike="noStrike" baseline="0" dirty="0">
                <a:solidFill>
                  <a:srgbClr val="FF0000"/>
                </a:solidFill>
                <a:latin typeface="Calibri"/>
              </a:rPr>
              <a:t>Loader:</a:t>
            </a:r>
            <a:r>
              <a:rPr lang="en-US" sz="2400" b="0" i="0" strike="noStrike" baseline="0" dirty="0">
                <a:solidFill>
                  <a:srgbClr val="FF0000"/>
                </a:solidFill>
                <a:latin typeface="Calibri"/>
              </a:rPr>
              <a:t> </a:t>
            </a:r>
            <a:r>
              <a:rPr lang="en-US" sz="2400" b="0" i="0" strike="noStrike" baseline="0" dirty="0">
                <a:latin typeface="Calibri"/>
              </a:rPr>
              <a:t>It is special program that takes input of executable files from linker, loads it to main memory, and prepares this code for execution by computer. Loader allocates memory space to program.</a:t>
            </a:r>
          </a:p>
          <a:p>
            <a:pPr marL="742950" lvl="1" indent="-285750" algn="just">
              <a:lnSpc>
                <a:spcPct val="120000"/>
              </a:lnSpc>
              <a:spcBef>
                <a:spcPct val="20000"/>
              </a:spcBef>
              <a:buFont typeface="Arial"/>
              <a:buChar char="–"/>
            </a:pPr>
            <a:r>
              <a:rPr lang="en-US" sz="2400" b="0" i="0" u="sng" strike="noStrike" baseline="0" dirty="0">
                <a:solidFill>
                  <a:srgbClr val="FF0000"/>
                </a:solidFill>
                <a:latin typeface="Calibri"/>
              </a:rPr>
              <a:t>Library:</a:t>
            </a:r>
            <a:r>
              <a:rPr lang="en-US" sz="2400" b="0" i="0" u="none" strike="noStrike" baseline="0" dirty="0">
                <a:solidFill>
                  <a:schemeClr val="tx1"/>
                </a:solidFill>
                <a:latin typeface="Calibri"/>
              </a:rPr>
              <a:t> Added functions for C programming which are bolted on to do certain tasks.</a:t>
            </a:r>
          </a:p>
          <a:p>
            <a:pPr marL="742950" lvl="1" indent="-285750" algn="just">
              <a:lnSpc>
                <a:spcPct val="120000"/>
              </a:lnSpc>
              <a:spcBef>
                <a:spcPct val="20000"/>
              </a:spcBef>
              <a:buFont typeface="Arial"/>
              <a:buChar char="–"/>
            </a:pPr>
            <a:r>
              <a:rPr lang="en-US" sz="2400" b="0" i="0" u="sng" strike="noStrike" baseline="0" dirty="0">
                <a:solidFill>
                  <a:srgbClr val="FF0000"/>
                </a:solidFill>
                <a:latin typeface="Calibri"/>
              </a:rPr>
              <a:t>Header file:</a:t>
            </a:r>
            <a:r>
              <a:rPr lang="en-US" sz="2400" b="0" i="0" u="none" strike="noStrike" baseline="0" dirty="0">
                <a:solidFill>
                  <a:schemeClr val="tx1"/>
                </a:solidFill>
                <a:latin typeface="Calibri"/>
              </a:rPr>
              <a:t> Files ending in .h which are included at the start of source code.</a:t>
            </a:r>
          </a:p>
          <a:p>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txBox="1">
            <a:spLocks noGrp="1"/>
          </p:cNvSpPr>
          <p:nvPr>
            <p:ph type="sldNum" sz="quarter" idx="12"/>
          </p:nvPr>
        </p:nvSpPr>
        <p:spPr>
          <a:prstGeom prst="rect">
            <a:avLst/>
          </a:prstGeom>
        </p:spPr>
        <p:txBody>
          <a:bodyPr/>
          <a:lstStyle>
            <a:lvl1pPr lvl="0">
              <a:defRPr/>
            </a:lvl1pPr>
          </a:lstStyle>
          <a:p>
            <a:fld id="{8B38DBA3-52F9-4AF4-A6A4-FA4D7DB2F99C}" type="slidenum">
              <a:t>3</a:t>
            </a:fld>
            <a:endParaRPr/>
          </a:p>
        </p:txBody>
      </p:sp>
      <p:sp>
        <p:nvSpPr>
          <p:cNvPr id="4" name="Title 3"/>
          <p:cNvSpPr txBox="1">
            <a:spLocks noGrp="1"/>
          </p:cNvSpPr>
          <p:nvPr>
            <p:ph type="title"/>
          </p:nvPr>
        </p:nvSpPr>
        <p:spPr>
          <a:xfrm>
            <a:off x="304800" y="152400"/>
            <a:ext cx="8610600" cy="762000"/>
          </a:xfrm>
          <a:prstGeom prst="rect">
            <a:avLst/>
          </a:prstGeom>
        </p:spPr>
        <p:txBody>
          <a:bodyPr/>
          <a:lstStyle>
            <a:lvl1pPr lvl="0">
              <a:defRPr/>
            </a:lvl1pPr>
          </a:lstStyle>
          <a:p>
            <a:pPr lvl="0"/>
            <a:r>
              <a:rPr sz="3600" b="1"/>
              <a:t>Home Computer @ 2015: </a:t>
            </a:r>
            <a:r>
              <a:rPr sz="2800" b="1" i="1">
                <a:solidFill>
                  <a:srgbClr val="000099"/>
                </a:solidFill>
              </a:rPr>
              <a:t>Predicted versus Real</a:t>
            </a:r>
          </a:p>
        </p:txBody>
      </p:sp>
      <p:pic>
        <p:nvPicPr>
          <p:cNvPr id="5" name="Picture 4"/>
          <p:cNvPicPr/>
          <p:nvPr/>
        </p:nvPicPr>
        <p:blipFill>
          <a:blip r:embed="rId2"/>
          <a:srcRect/>
          <a:stretch>
            <a:fillRect/>
          </a:stretch>
        </p:blipFill>
        <p:spPr>
          <a:xfrm>
            <a:off x="304800" y="990600"/>
            <a:ext cx="7086600" cy="5314950"/>
          </a:xfrm>
          <a:prstGeom prst="rect">
            <a:avLst/>
          </a:prstGeom>
          <a:noFill/>
        </p:spPr>
      </p:pic>
      <p:sp>
        <p:nvSpPr>
          <p:cNvPr id="6" name="TextBox 5"/>
          <p:cNvSpPr txBox="1"/>
          <p:nvPr/>
        </p:nvSpPr>
        <p:spPr>
          <a:xfrm>
            <a:off x="7019925" y="1660525"/>
            <a:ext cx="1895475" cy="396875"/>
          </a:xfrm>
          <a:prstGeom prst="rect">
            <a:avLst/>
          </a:prstGeom>
          <a:solidFill>
            <a:srgbClr val="004600"/>
          </a:solidFill>
          <a:ln>
            <a:noFill/>
          </a:ln>
        </p:spPr>
        <p:txBody>
          <a:bodyPr wrap="none"/>
          <a:lstStyle>
            <a:lvl1pPr lvl="0">
              <a:defRPr/>
            </a:lvl1pPr>
          </a:lstStyle>
          <a:p>
            <a:pPr lvl="0"/>
            <a:r>
              <a:rPr sz="2000">
                <a:solidFill>
                  <a:schemeClr val="bg1"/>
                </a:solidFill>
                <a:effectLst>
                  <a:outerShdw blurRad="38100" dist="38100" dir="2700000" algn="tl">
                    <a:srgbClr val="000000">
                      <a:alpha val="43137"/>
                    </a:srgbClr>
                  </a:outerShdw>
                </a:effectLst>
                <a:latin typeface="Arial Narrow"/>
              </a:rPr>
              <a:t>Predicted in 1954</a:t>
            </a:r>
          </a:p>
        </p:txBody>
      </p:sp>
      <p:grpSp>
        <p:nvGrpSpPr>
          <p:cNvPr id="7" name="Group 6"/>
          <p:cNvGrpSpPr/>
          <p:nvPr/>
        </p:nvGrpSpPr>
        <p:grpSpPr>
          <a:xfrm>
            <a:off x="5918200" y="2768600"/>
            <a:ext cx="3048000" cy="2667000"/>
            <a:chOff x="3728" y="1744"/>
            <a:chExt cx="1920" cy="1680"/>
          </a:xfrm>
        </p:grpSpPr>
        <p:pic>
          <p:nvPicPr>
            <p:cNvPr id="8" name="Picture 7"/>
            <p:cNvPicPr/>
            <p:nvPr/>
          </p:nvPicPr>
          <p:blipFill>
            <a:blip r:embed="rId3"/>
            <a:srcRect/>
            <a:stretch>
              <a:fillRect/>
            </a:stretch>
          </p:blipFill>
          <p:spPr>
            <a:xfrm>
              <a:off x="3728" y="1744"/>
              <a:ext cx="1920" cy="1680"/>
            </a:xfrm>
            <a:prstGeom prst="rect">
              <a:avLst/>
            </a:prstGeom>
            <a:noFill/>
          </p:spPr>
        </p:pic>
        <p:sp>
          <p:nvSpPr>
            <p:cNvPr id="9" name="TextBox 8"/>
            <p:cNvSpPr txBox="1"/>
            <p:nvPr/>
          </p:nvSpPr>
          <p:spPr>
            <a:xfrm>
              <a:off x="5030" y="3103"/>
              <a:ext cx="546" cy="250"/>
            </a:xfrm>
            <a:prstGeom prst="rect">
              <a:avLst/>
            </a:prstGeom>
            <a:solidFill>
              <a:schemeClr val="folHlink"/>
            </a:solidFill>
            <a:ln>
              <a:noFill/>
            </a:ln>
          </p:spPr>
          <p:txBody>
            <a:bodyPr wrap="none"/>
            <a:lstStyle>
              <a:lvl1pPr lvl="0">
                <a:defRPr/>
              </a:lvl1pPr>
            </a:lstStyle>
            <a:p>
              <a:pPr lvl="0"/>
              <a:r>
                <a:rPr sz="2000">
                  <a:solidFill>
                    <a:schemeClr val="hlink"/>
                  </a:solidFill>
                  <a:effectLst>
                    <a:outerShdw blurRad="38100" dist="38100" dir="2700000" algn="tl">
                      <a:srgbClr val="000000">
                        <a:alpha val="43137"/>
                      </a:srgbClr>
                    </a:outerShdw>
                  </a:effectLst>
                  <a:latin typeface="Arial Narrow"/>
                </a:rPr>
                <a:t>Reality</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txBox="1">
            <a:spLocks noGrp="1"/>
          </p:cNvSpPr>
          <p:nvPr>
            <p:ph type="sldNum" sz="quarter" idx="12"/>
          </p:nvPr>
        </p:nvSpPr>
        <p:spPr>
          <a:prstGeom prst="rect">
            <a:avLst/>
          </a:prstGeom>
        </p:spPr>
        <p:txBody>
          <a:bodyPr/>
          <a:lstStyle>
            <a:lvl1pPr lvl="0">
              <a:defRPr/>
            </a:lvl1pPr>
          </a:lstStyle>
          <a:p>
            <a:fld id="{8B38DBA3-52F9-4AF4-A6A4-FA4D7DB2F99C}" type="slidenum">
              <a:t>4</a:t>
            </a:fld>
            <a:endParaRPr/>
          </a:p>
        </p:txBody>
      </p:sp>
      <p:sp>
        <p:nvSpPr>
          <p:cNvPr id="4" name="Title 3"/>
          <p:cNvSpPr txBox="1">
            <a:spLocks noGrp="1"/>
          </p:cNvSpPr>
          <p:nvPr>
            <p:ph type="title"/>
          </p:nvPr>
        </p:nvSpPr>
        <p:spPr>
          <a:xfrm>
            <a:off x="304800" y="304800"/>
            <a:ext cx="8610600" cy="762000"/>
          </a:xfrm>
          <a:prstGeom prst="rect">
            <a:avLst/>
          </a:prstGeom>
        </p:spPr>
        <p:txBody>
          <a:bodyPr/>
          <a:lstStyle>
            <a:lvl1pPr lvl="0">
              <a:defRPr/>
            </a:lvl1pPr>
          </a:lstStyle>
          <a:p>
            <a:pPr lvl="0"/>
            <a:r>
              <a:rPr sz="3600" b="1"/>
              <a:t>Storage has become free!!</a:t>
            </a:r>
          </a:p>
        </p:txBody>
      </p:sp>
      <p:pic>
        <p:nvPicPr>
          <p:cNvPr id="5" name="Picture 4"/>
          <p:cNvPicPr/>
          <p:nvPr/>
        </p:nvPicPr>
        <p:blipFill>
          <a:blip r:embed="rId2"/>
          <a:srcRect/>
          <a:stretch>
            <a:fillRect/>
          </a:stretch>
        </p:blipFill>
        <p:spPr>
          <a:xfrm>
            <a:off x="249238" y="2546350"/>
            <a:ext cx="2417762" cy="3625850"/>
          </a:xfrm>
          <a:prstGeom prst="rect">
            <a:avLst/>
          </a:prstGeom>
          <a:noFill/>
        </p:spPr>
      </p:pic>
      <p:pic>
        <p:nvPicPr>
          <p:cNvPr id="6" name="Picture 5"/>
          <p:cNvPicPr/>
          <p:nvPr/>
        </p:nvPicPr>
        <p:blipFill>
          <a:blip r:embed="rId3"/>
          <a:srcRect/>
          <a:stretch>
            <a:fillRect/>
          </a:stretch>
        </p:blipFill>
        <p:spPr>
          <a:xfrm>
            <a:off x="7188200" y="1320800"/>
            <a:ext cx="1498600" cy="1498600"/>
          </a:xfrm>
          <a:prstGeom prst="rect">
            <a:avLst/>
          </a:prstGeom>
          <a:noFill/>
        </p:spPr>
      </p:pic>
      <p:pic>
        <p:nvPicPr>
          <p:cNvPr id="7" name="Picture 6"/>
          <p:cNvPicPr/>
          <p:nvPr/>
        </p:nvPicPr>
        <p:blipFill>
          <a:blip r:embed="rId4"/>
          <a:srcRect/>
          <a:stretch>
            <a:fillRect/>
          </a:stretch>
        </p:blipFill>
        <p:spPr>
          <a:xfrm>
            <a:off x="3048000" y="1612900"/>
            <a:ext cx="3840163" cy="4178300"/>
          </a:xfrm>
          <a:prstGeom prst="rect">
            <a:avLst/>
          </a:prstGeom>
          <a:noFill/>
        </p:spPr>
      </p:pic>
      <p:sp>
        <p:nvSpPr>
          <p:cNvPr id="8" name="TextBox 7"/>
          <p:cNvSpPr txBox="1"/>
          <p:nvPr/>
        </p:nvSpPr>
        <p:spPr>
          <a:xfrm>
            <a:off x="228600" y="2133600"/>
            <a:ext cx="2406650" cy="366713"/>
          </a:xfrm>
          <a:prstGeom prst="rect">
            <a:avLst/>
          </a:prstGeom>
          <a:noFill/>
          <a:ln>
            <a:noFill/>
          </a:ln>
        </p:spPr>
        <p:txBody>
          <a:bodyPr wrap="none"/>
          <a:lstStyle>
            <a:lvl1pPr lvl="0">
              <a:defRPr/>
            </a:lvl1pPr>
          </a:lstStyle>
          <a:p>
            <a:pPr lvl="0"/>
            <a:r>
              <a:rPr sz="1800">
                <a:effectLst>
                  <a:outerShdw blurRad="38100" dist="38100" dir="2700000" algn="tl">
                    <a:srgbClr val="000000">
                      <a:alpha val="43137"/>
                    </a:srgbClr>
                  </a:outerShdw>
                </a:effectLst>
                <a:latin typeface="Arial"/>
              </a:rPr>
              <a:t>Magnetic Tape Drive</a:t>
            </a:r>
          </a:p>
        </p:txBody>
      </p:sp>
      <p:sp>
        <p:nvSpPr>
          <p:cNvPr id="9" name="TextBox 8"/>
          <p:cNvSpPr txBox="1"/>
          <p:nvPr/>
        </p:nvSpPr>
        <p:spPr>
          <a:xfrm>
            <a:off x="4365625" y="5791200"/>
            <a:ext cx="2584450" cy="366713"/>
          </a:xfrm>
          <a:prstGeom prst="rect">
            <a:avLst/>
          </a:prstGeom>
          <a:noFill/>
          <a:ln>
            <a:noFill/>
          </a:ln>
        </p:spPr>
        <p:txBody>
          <a:bodyPr wrap="none"/>
          <a:lstStyle>
            <a:lvl1pPr lvl="0">
              <a:defRPr/>
            </a:lvl1pPr>
          </a:lstStyle>
          <a:p>
            <a:pPr lvl="0"/>
            <a:r>
              <a:rPr sz="1800">
                <a:effectLst>
                  <a:outerShdw blurRad="38100" dist="38100" dir="2700000" algn="tl">
                    <a:srgbClr val="000000">
                      <a:alpha val="43137"/>
                    </a:srgbClr>
                  </a:outerShdw>
                </a:effectLst>
                <a:latin typeface="Arial"/>
              </a:rPr>
              <a:t>5 MB Hard Disk [1956]</a:t>
            </a:r>
          </a:p>
        </p:txBody>
      </p:sp>
      <p:sp>
        <p:nvSpPr>
          <p:cNvPr id="10" name="TextBox 9"/>
          <p:cNvSpPr txBox="1"/>
          <p:nvPr/>
        </p:nvSpPr>
        <p:spPr>
          <a:xfrm>
            <a:off x="7010400" y="2986088"/>
            <a:ext cx="1787670" cy="369332"/>
          </a:xfrm>
          <a:prstGeom prst="rect">
            <a:avLst/>
          </a:prstGeom>
          <a:noFill/>
          <a:ln>
            <a:noFill/>
          </a:ln>
        </p:spPr>
        <p:txBody>
          <a:bodyPr wrap="none"/>
          <a:lstStyle>
            <a:lvl1pPr lvl="0">
              <a:defRPr/>
            </a:lvl1pPr>
          </a:lstStyle>
          <a:p>
            <a:pPr lvl="0"/>
            <a:r>
              <a:rPr>
                <a:effectLst>
                  <a:outerShdw blurRad="38100" dist="38100" dir="2700000" algn="tl">
                    <a:srgbClr val="000000">
                      <a:alpha val="43137"/>
                    </a:srgbClr>
                  </a:outerShdw>
                </a:effectLst>
                <a:latin typeface="Arial"/>
              </a:rPr>
              <a:t>8</a:t>
            </a:r>
            <a:r>
              <a:rPr sz="1800">
                <a:effectLst>
                  <a:outerShdw blurRad="38100" dist="38100" dir="2700000" algn="tl">
                    <a:srgbClr val="000000">
                      <a:alpha val="43137"/>
                    </a:srgbClr>
                  </a:outerShdw>
                </a:effectLst>
                <a:latin typeface="Arial"/>
              </a:rPr>
              <a:t> GB Pen Drive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txBox="1">
            <a:spLocks noGrp="1"/>
          </p:cNvSpPr>
          <p:nvPr>
            <p:ph type="sldNum" sz="quarter" idx="12"/>
          </p:nvPr>
        </p:nvSpPr>
        <p:spPr>
          <a:prstGeom prst="rect">
            <a:avLst/>
          </a:prstGeom>
        </p:spPr>
        <p:txBody>
          <a:bodyPr/>
          <a:lstStyle>
            <a:lvl1pPr lvl="0">
              <a:defRPr/>
            </a:lvl1pPr>
          </a:lstStyle>
          <a:p>
            <a:fld id="{8B38DBA3-52F9-4AF4-A6A4-FA4D7DB2F99C}" type="slidenum">
              <a:t>5</a:t>
            </a:fld>
            <a:endParaRPr/>
          </a:p>
        </p:txBody>
      </p:sp>
      <p:sp>
        <p:nvSpPr>
          <p:cNvPr id="4" name="Title 3"/>
          <p:cNvSpPr txBox="1">
            <a:spLocks noGrp="1"/>
          </p:cNvSpPr>
          <p:nvPr>
            <p:ph type="title"/>
          </p:nvPr>
        </p:nvSpPr>
        <p:spPr>
          <a:xfrm>
            <a:off x="304800" y="304800"/>
            <a:ext cx="8610600" cy="762000"/>
          </a:xfrm>
          <a:prstGeom prst="rect">
            <a:avLst/>
          </a:prstGeom>
        </p:spPr>
        <p:txBody>
          <a:bodyPr/>
          <a:lstStyle>
            <a:lvl1pPr lvl="0">
              <a:defRPr/>
            </a:lvl1pPr>
          </a:lstStyle>
          <a:p>
            <a:pPr lvl="0"/>
            <a:r>
              <a:rPr sz="3600" b="1"/>
              <a:t>Communication??</a:t>
            </a:r>
          </a:p>
        </p:txBody>
      </p:sp>
      <p:pic>
        <p:nvPicPr>
          <p:cNvPr id="5" name="Picture 4"/>
          <p:cNvPicPr/>
          <p:nvPr/>
        </p:nvPicPr>
        <p:blipFill>
          <a:blip r:embed="rId2"/>
          <a:srcRect/>
          <a:stretch>
            <a:fillRect/>
          </a:stretch>
        </p:blipFill>
        <p:spPr>
          <a:xfrm>
            <a:off x="1295400" y="2895600"/>
            <a:ext cx="2374900" cy="1577975"/>
          </a:xfrm>
          <a:prstGeom prst="rect">
            <a:avLst/>
          </a:prstGeom>
          <a:noFill/>
        </p:spPr>
      </p:pic>
      <p:pic>
        <p:nvPicPr>
          <p:cNvPr id="6" name="Picture 5"/>
          <p:cNvPicPr/>
          <p:nvPr/>
        </p:nvPicPr>
        <p:blipFill>
          <a:blip r:embed="rId3"/>
          <a:srcRect/>
          <a:stretch>
            <a:fillRect/>
          </a:stretch>
        </p:blipFill>
        <p:spPr>
          <a:xfrm>
            <a:off x="5334000" y="1676400"/>
            <a:ext cx="2589214" cy="46101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74638"/>
            <a:ext cx="8229600" cy="715962"/>
          </a:xfrm>
          <a:prstGeom prst="rect">
            <a:avLst/>
          </a:prstGeom>
        </p:spPr>
        <p:txBody>
          <a:bodyPr/>
          <a:lstStyle>
            <a:lvl1pPr lvl="0">
              <a:defRPr/>
            </a:lvl1pPr>
          </a:lstStyle>
          <a:p>
            <a:pPr lvl="0"/>
            <a:r>
              <a:rPr sz="3600" b="1" dirty="0"/>
              <a:t>Basic organization of a computer system</a:t>
            </a:r>
          </a:p>
        </p:txBody>
      </p:sp>
      <p:sp>
        <p:nvSpPr>
          <p:cNvPr id="4" name="Slide Number Placeholder 3"/>
          <p:cNvSpPr txBox="1">
            <a:spLocks noGrp="1"/>
          </p:cNvSpPr>
          <p:nvPr>
            <p:ph type="sldNum" sz="quarter" idx="12"/>
          </p:nvPr>
        </p:nvSpPr>
        <p:spPr>
          <a:prstGeom prst="rect">
            <a:avLst/>
          </a:prstGeom>
        </p:spPr>
        <p:txBody>
          <a:bodyPr/>
          <a:lstStyle>
            <a:lvl1pPr lvl="0">
              <a:defRPr/>
            </a:lvl1pPr>
          </a:lstStyle>
          <a:p>
            <a:fld id="{8B38DBA3-52F9-4AF4-A6A4-FA4D7DB2F99C}" type="slidenum">
              <a:t>6</a:t>
            </a:fld>
            <a:endParaRPr/>
          </a:p>
        </p:txBody>
      </p:sp>
      <p:pic>
        <p:nvPicPr>
          <p:cNvPr id="5" name="Picture 4"/>
          <p:cNvPicPr/>
          <p:nvPr/>
        </p:nvPicPr>
        <p:blipFill>
          <a:blip r:embed="rId3"/>
          <a:srcRect/>
          <a:stretch>
            <a:fillRect/>
          </a:stretch>
        </p:blipFill>
        <p:spPr>
          <a:xfrm>
            <a:off x="132732" y="1037411"/>
            <a:ext cx="8859486" cy="5041381"/>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prstGeom prst="rect">
            <a:avLst/>
          </a:prstGeom>
        </p:spPr>
        <p:txBody>
          <a:bodyPr/>
          <a:lstStyle>
            <a:lvl1pPr lvl="0">
              <a:defRPr/>
            </a:lvl1pPr>
          </a:lstStyle>
          <a:p>
            <a:pPr lvl="0"/>
            <a:r>
              <a:rPr lang="en-US" sz="3600" b="1" dirty="0"/>
              <a:t>Basic organization of a computer system</a:t>
            </a:r>
            <a:endParaRPr sz="3600" b="1" dirty="0"/>
          </a:p>
        </p:txBody>
      </p:sp>
      <p:sp>
        <p:nvSpPr>
          <p:cNvPr id="4" name="Slide Number Placeholder 3"/>
          <p:cNvSpPr txBox="1">
            <a:spLocks noGrp="1"/>
          </p:cNvSpPr>
          <p:nvPr>
            <p:ph type="sldNum" sz="quarter" idx="12"/>
          </p:nvPr>
        </p:nvSpPr>
        <p:spPr>
          <a:prstGeom prst="rect">
            <a:avLst/>
          </a:prstGeom>
        </p:spPr>
        <p:txBody>
          <a:bodyPr/>
          <a:lstStyle>
            <a:lvl1pPr lvl="0">
              <a:defRPr/>
            </a:lvl1pPr>
          </a:lstStyle>
          <a:p>
            <a:fld id="{8B38DBA3-52F9-4AF4-A6A4-FA4D7DB2F99C}" type="slidenum">
              <a:t>7</a:t>
            </a:fld>
            <a:endParaRPr/>
          </a:p>
        </p:txBody>
      </p:sp>
      <p:sp>
        <p:nvSpPr>
          <p:cNvPr id="5" name="Rectangle 4"/>
          <p:cNvSpPr/>
          <p:nvPr/>
        </p:nvSpPr>
        <p:spPr>
          <a:xfrm>
            <a:off x="457200" y="1752599"/>
            <a:ext cx="8305800" cy="4968875"/>
          </a:xfrm>
          <a:prstGeom prst="rect">
            <a:avLst/>
          </a:prstGeom>
        </p:spPr>
        <p:txBody>
          <a:bodyPr wrap="square"/>
          <a:lstStyle>
            <a:lvl1pPr lvl="0">
              <a:defRPr/>
            </a:lvl1pPr>
          </a:lstStyle>
          <a:p>
            <a:pPr algn="just"/>
            <a:r>
              <a:rPr lang="en-US" sz="2400" b="1" i="0" u="sng" dirty="0">
                <a:effectLst/>
              </a:rPr>
              <a:t>Storage Unit:</a:t>
            </a:r>
            <a:endParaRPr lang="en-US" sz="2400" b="0" i="0" dirty="0">
              <a:effectLst/>
            </a:endParaRPr>
          </a:p>
          <a:p>
            <a:pPr algn="just"/>
            <a:br>
              <a:rPr lang="en-US" sz="2400" b="1" i="0" u="sng" dirty="0">
                <a:effectLst/>
              </a:rPr>
            </a:br>
            <a:endParaRPr lang="en-US" sz="2400" b="0" i="0" dirty="0">
              <a:effectLst/>
            </a:endParaRPr>
          </a:p>
          <a:p>
            <a:pPr algn="just"/>
            <a:r>
              <a:rPr lang="en-US" sz="2400" b="1" i="0" u="sng" dirty="0">
                <a:effectLst/>
              </a:rPr>
              <a:t>Primary Memory:</a:t>
            </a:r>
            <a:r>
              <a:rPr lang="en-US" sz="2400" b="0" i="0" dirty="0">
                <a:effectLst/>
              </a:rPr>
              <a:t> It is volatile (Loses data on power dissipation). It is used to hold running program instruction, data, intermediate results, and results of ongoing processing of jobs.</a:t>
            </a:r>
          </a:p>
          <a:p>
            <a:pPr algn="just"/>
            <a:br>
              <a:rPr lang="en-US" sz="2400" b="0" i="0" dirty="0">
                <a:effectLst/>
              </a:rPr>
            </a:br>
            <a:endParaRPr lang="en-US" sz="2400" b="0" i="0" dirty="0">
              <a:effectLst/>
            </a:endParaRPr>
          </a:p>
          <a:p>
            <a:pPr algn="just"/>
            <a:r>
              <a:rPr lang="en-US" sz="2400" b="1" i="0" u="sng" dirty="0">
                <a:effectLst/>
              </a:rPr>
              <a:t>Secondary Memory:</a:t>
            </a:r>
            <a:r>
              <a:rPr lang="en-US" sz="2400" b="1" i="0" dirty="0">
                <a:effectLst/>
              </a:rPr>
              <a:t> </a:t>
            </a:r>
            <a:r>
              <a:rPr lang="en-US" sz="2400" b="0" i="0" dirty="0">
                <a:effectLst/>
              </a:rPr>
              <a:t>It is non-volatile (Retains data even without power). It is used to hold stored program instructions and a large volume of information.</a:t>
            </a:r>
          </a:p>
          <a:p>
            <a:pPr algn="just"/>
            <a:br>
              <a:rPr lang="en-US" sz="2400" b="0" i="0" dirty="0">
                <a:solidFill>
                  <a:srgbClr val="292929"/>
                </a:solidFill>
                <a:effectLst/>
              </a:rPr>
            </a:br>
            <a:br>
              <a:rPr lang="en-US" sz="2400" dirty="0"/>
            </a:br>
            <a:endParaRPr lang="en-US" sz="2400" dirty="0"/>
          </a:p>
        </p:txBody>
      </p:sp>
    </p:spTree>
    <p:extLst>
      <p:ext uri="{BB962C8B-B14F-4D97-AF65-F5344CB8AC3E}">
        <p14:creationId xmlns:p14="http://schemas.microsoft.com/office/powerpoint/2010/main" val="21730183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prstGeom prst="rect">
            <a:avLst/>
          </a:prstGeom>
        </p:spPr>
        <p:txBody>
          <a:bodyPr/>
          <a:lstStyle>
            <a:lvl1pPr lvl="0">
              <a:defRPr/>
            </a:lvl1pPr>
          </a:lstStyle>
          <a:p>
            <a:pPr lvl="0"/>
            <a:r>
              <a:rPr sz="3600" b="1"/>
              <a:t>Arithmetic Logic Unit &amp; Control Unit</a:t>
            </a:r>
          </a:p>
        </p:txBody>
      </p:sp>
      <p:sp>
        <p:nvSpPr>
          <p:cNvPr id="4" name="Slide Number Placeholder 3"/>
          <p:cNvSpPr txBox="1">
            <a:spLocks noGrp="1"/>
          </p:cNvSpPr>
          <p:nvPr>
            <p:ph type="sldNum" sz="quarter" idx="12"/>
          </p:nvPr>
        </p:nvSpPr>
        <p:spPr>
          <a:prstGeom prst="rect">
            <a:avLst/>
          </a:prstGeom>
        </p:spPr>
        <p:txBody>
          <a:bodyPr/>
          <a:lstStyle>
            <a:lvl1pPr lvl="0">
              <a:defRPr/>
            </a:lvl1pPr>
          </a:lstStyle>
          <a:p>
            <a:fld id="{8B38DBA3-52F9-4AF4-A6A4-FA4D7DB2F99C}" type="slidenum">
              <a:t>8</a:t>
            </a:fld>
            <a:endParaRPr/>
          </a:p>
        </p:txBody>
      </p:sp>
      <p:sp>
        <p:nvSpPr>
          <p:cNvPr id="5" name="Rectangle 4"/>
          <p:cNvSpPr/>
          <p:nvPr/>
        </p:nvSpPr>
        <p:spPr>
          <a:xfrm>
            <a:off x="457200" y="1752600"/>
            <a:ext cx="8305800" cy="3539430"/>
          </a:xfrm>
          <a:prstGeom prst="rect">
            <a:avLst/>
          </a:prstGeom>
        </p:spPr>
        <p:txBody>
          <a:bodyPr wrap="square"/>
          <a:lstStyle>
            <a:lvl1pPr lvl="0">
              <a:defRPr/>
            </a:lvl1pPr>
          </a:lstStyle>
          <a:p>
            <a:pPr lvl="0" algn="just">
              <a:buFont typeface="Arial"/>
              <a:buChar char="•"/>
            </a:pPr>
            <a:r>
              <a:rPr sz="2800" dirty="0"/>
              <a:t>Arithmetic Logic Unit of a computer system is the place where the actual executions of instructions takes place during processing operation</a:t>
            </a:r>
          </a:p>
          <a:p>
            <a:pPr lvl="0" algn="just"/>
            <a:endParaRPr sz="2800" dirty="0"/>
          </a:p>
          <a:p>
            <a:pPr lvl="0" algn="just"/>
            <a:endParaRPr sz="2800" dirty="0"/>
          </a:p>
          <a:p>
            <a:pPr lvl="0" algn="just">
              <a:buFont typeface="Arial"/>
              <a:buChar char="•"/>
            </a:pPr>
            <a:r>
              <a:rPr sz="2800" dirty="0"/>
              <a:t>Control Unit of a computer system manages and coordinates the operations of all other components of the computer system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p:nvPr>
        </p:nvSpPr>
        <p:spPr>
          <a:prstGeom prst="rect">
            <a:avLst/>
          </a:prstGeom>
        </p:spPr>
        <p:txBody>
          <a:bodyPr/>
          <a:lstStyle>
            <a:lvl1pPr lvl="0">
              <a:defRPr/>
            </a:lvl1pPr>
          </a:lstStyle>
          <a:p>
            <a:pPr lvl="0"/>
            <a:r>
              <a:rPr sz="3600" b="1"/>
              <a:t>Central Processing Unit (CPU)</a:t>
            </a:r>
          </a:p>
        </p:txBody>
      </p:sp>
      <p:sp>
        <p:nvSpPr>
          <p:cNvPr id="4" name="Slide Number Placeholder 3"/>
          <p:cNvSpPr txBox="1">
            <a:spLocks noGrp="1"/>
          </p:cNvSpPr>
          <p:nvPr>
            <p:ph type="sldNum" sz="quarter" idx="12"/>
          </p:nvPr>
        </p:nvSpPr>
        <p:spPr>
          <a:prstGeom prst="rect">
            <a:avLst/>
          </a:prstGeom>
        </p:spPr>
        <p:txBody>
          <a:bodyPr/>
          <a:lstStyle>
            <a:lvl1pPr lvl="0">
              <a:defRPr/>
            </a:lvl1pPr>
          </a:lstStyle>
          <a:p>
            <a:fld id="{8B38DBA3-52F9-4AF4-A6A4-FA4D7DB2F99C}" type="slidenum">
              <a:t>9</a:t>
            </a:fld>
            <a:endParaRPr/>
          </a:p>
        </p:txBody>
      </p:sp>
      <p:pic>
        <p:nvPicPr>
          <p:cNvPr id="5" name="Picture 4"/>
          <p:cNvPicPr/>
          <p:nvPr/>
        </p:nvPicPr>
        <p:blipFill>
          <a:blip r:embed="rId2"/>
          <a:srcRect/>
          <a:stretch>
            <a:fillRect/>
          </a:stretch>
        </p:blipFill>
        <p:spPr>
          <a:xfrm>
            <a:off x="857491" y="2133600"/>
            <a:ext cx="7600709" cy="1524000"/>
          </a:xfrm>
          <a:prstGeom prst="rect">
            <a:avLst/>
          </a:prstGeom>
          <a:noFill/>
          <a:ln>
            <a:noFill/>
          </a:ln>
        </p:spPr>
      </p:pic>
      <p:sp>
        <p:nvSpPr>
          <p:cNvPr id="6" name="Rectangle 5"/>
          <p:cNvSpPr/>
          <p:nvPr/>
        </p:nvSpPr>
        <p:spPr>
          <a:xfrm>
            <a:off x="457200" y="3886200"/>
            <a:ext cx="8001000" cy="1815882"/>
          </a:xfrm>
          <a:prstGeom prst="rect">
            <a:avLst/>
          </a:prstGeom>
        </p:spPr>
        <p:txBody>
          <a:bodyPr wrap="square"/>
          <a:lstStyle>
            <a:lvl1pPr lvl="0">
              <a:defRPr/>
            </a:lvl1pPr>
          </a:lstStyle>
          <a:p>
            <a:pPr lvl="0" algn="just">
              <a:buFont typeface="Arial"/>
              <a:buChar char="•"/>
            </a:pPr>
            <a:r>
              <a:rPr lang="en-US" sz="2800" dirty="0"/>
              <a:t> </a:t>
            </a:r>
            <a:r>
              <a:rPr sz="2800" dirty="0"/>
              <a:t>It is the brain of a computer system.</a:t>
            </a:r>
          </a:p>
          <a:p>
            <a:pPr lvl="0" algn="just"/>
            <a:endParaRPr sz="2800" dirty="0"/>
          </a:p>
          <a:p>
            <a:pPr lvl="0" algn="just">
              <a:buFont typeface="Arial"/>
              <a:buChar char="•"/>
            </a:pPr>
            <a:r>
              <a:rPr lang="en-US" sz="2800" dirty="0"/>
              <a:t> </a:t>
            </a:r>
            <a:r>
              <a:rPr sz="2800" dirty="0"/>
              <a:t>It is responsible for controlling the operations of all other units of a computer system</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969</TotalTime>
  <Words>1726</Words>
  <Application>Microsoft Office PowerPoint</Application>
  <PresentationFormat>On-screen Show (4:3)</PresentationFormat>
  <Paragraphs>238</Paragraphs>
  <Slides>27</Slides>
  <Notes>4</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27</vt:i4>
      </vt:variant>
    </vt:vector>
  </HeadingPairs>
  <TitlesOfParts>
    <vt:vector size="39" baseType="lpstr">
      <vt:lpstr>Arial</vt:lpstr>
      <vt:lpstr>Arial</vt:lpstr>
      <vt:lpstr>Arial Narrow</vt:lpstr>
      <vt:lpstr>Calibri</vt:lpstr>
      <vt:lpstr>Courier New</vt:lpstr>
      <vt:lpstr>Lora</vt:lpstr>
      <vt:lpstr>Source Sans Pro</vt:lpstr>
      <vt:lpstr>Symbol</vt:lpstr>
      <vt:lpstr>Times New Roman</vt:lpstr>
      <vt:lpstr>urw-din</vt:lpstr>
      <vt:lpstr>Wingdings</vt:lpstr>
      <vt:lpstr>Office Theme</vt:lpstr>
      <vt:lpstr>Structured Programming Language  CSE113</vt:lpstr>
      <vt:lpstr>The Evolution of Electronic Computing</vt:lpstr>
      <vt:lpstr>Home Computer @ 2015: Predicted versus Real</vt:lpstr>
      <vt:lpstr>Storage has become free!!</vt:lpstr>
      <vt:lpstr>Communication??</vt:lpstr>
      <vt:lpstr>Basic organization of a computer system</vt:lpstr>
      <vt:lpstr>Basic organization of a computer system</vt:lpstr>
      <vt:lpstr>Arithmetic Logic Unit &amp; Control Unit</vt:lpstr>
      <vt:lpstr>Central Processing Unit (CPU)</vt:lpstr>
      <vt:lpstr>CPU (Cont…)</vt:lpstr>
      <vt:lpstr>Classification of Software</vt:lpstr>
      <vt:lpstr>Operating Systems</vt:lpstr>
      <vt:lpstr>What is a program?</vt:lpstr>
      <vt:lpstr>Programming Language</vt:lpstr>
      <vt:lpstr>Programming Language (Cont..)</vt:lpstr>
      <vt:lpstr>Evolution of Programming Languages</vt:lpstr>
      <vt:lpstr>Evolution of Programming Languages</vt:lpstr>
      <vt:lpstr>Evolution of Programming Languages</vt:lpstr>
      <vt:lpstr>Evolution of Programming Languages</vt:lpstr>
      <vt:lpstr>C Language Overview</vt:lpstr>
      <vt:lpstr>C Language Overview (Cont..)</vt:lpstr>
      <vt:lpstr>Why use C?</vt:lpstr>
      <vt:lpstr>Why does C is called SPL?</vt:lpstr>
      <vt:lpstr>PowerPoint Presentation</vt:lpstr>
      <vt:lpstr>PowerPoint Presentation</vt:lpstr>
      <vt:lpstr>Some programmer jargon</vt:lpstr>
      <vt:lpstr>Some programmer jargon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Programming Language I CSE115</dc:title>
  <dc:creator>Muntasir</dc:creator>
  <cp:lastModifiedBy>Muntasir Karim</cp:lastModifiedBy>
  <cp:revision>11</cp:revision>
  <dcterms:modified xsi:type="dcterms:W3CDTF">2023-01-12T07:07:40Z</dcterms:modified>
</cp:coreProperties>
</file>